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Raleway"/>
      <p:regular r:id="rId13"/>
      <p:bold r:id="rId14"/>
      <p:italic r:id="rId15"/>
      <p:boldItalic r:id="rId16"/>
    </p:embeddedFont>
    <p:embeddedFont>
      <p:font typeface="La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C3571C5A-066B-4783-82E6-A5785B042D6A}">
  <a:tblStyle styleId="{C3571C5A-066B-4783-82E6-A5785B042D6A}" styleName="Table_0">
    <a:wholeTbl>
      <a:tcTxStyle b="off" i="off">
        <a:font>
          <a:latin typeface="Arial"/>
          <a:ea typeface="Arial"/>
          <a:cs typeface="Arial"/>
        </a:font>
        <a:srgbClr val="000000"/>
      </a:tcTxStyle>
      <a:tcStyle>
        <a:tcBdr>
          <a:left>
            <a:ln cap="flat" cmpd="sng" w="9525">
              <a:solidFill>
                <a:srgbClr val="9E9E9E"/>
              </a:solidFill>
              <a:prstDash val="solid"/>
              <a:round/>
              <a:headEnd len="med" w="med" type="none"/>
              <a:tailEnd len="med" w="med" type="none"/>
            </a:ln>
          </a:left>
          <a:right>
            <a:ln cap="flat" cmpd="sng" w="9525">
              <a:solidFill>
                <a:srgbClr val="9E9E9E"/>
              </a:solidFill>
              <a:prstDash val="solid"/>
              <a:round/>
              <a:headEnd len="med" w="med" type="none"/>
              <a:tailEnd len="med" w="med" type="none"/>
            </a:ln>
          </a:right>
          <a:top>
            <a:ln cap="flat" cmpd="sng" w="9525">
              <a:solidFill>
                <a:srgbClr val="9E9E9E"/>
              </a:solidFill>
              <a:prstDash val="solid"/>
              <a:round/>
              <a:headEnd len="med" w="med" type="none"/>
              <a:tailEnd len="med" w="med" type="none"/>
            </a:ln>
          </a:top>
          <a:bottom>
            <a:ln cap="flat" cmpd="sng" w="9525">
              <a:solidFill>
                <a:srgbClr val="9E9E9E"/>
              </a:solidFill>
              <a:prstDash val="solid"/>
              <a:round/>
              <a:headEnd len="med" w="med" type="none"/>
              <a:tailEnd len="med" w="med" type="none"/>
            </a:ln>
          </a:bottom>
          <a:insideH>
            <a:ln cap="flat" cmpd="sng" w="9525">
              <a:solidFill>
                <a:srgbClr val="9E9E9E"/>
              </a:solidFill>
              <a:prstDash val="solid"/>
              <a:round/>
              <a:headEnd len="med" w="med" type="none"/>
              <a:tailEnd len="med" w="med" type="none"/>
            </a:ln>
          </a:insideH>
          <a:insideV>
            <a:ln cap="flat" cmpd="sng" w="9525">
              <a:solidFill>
                <a:srgbClr val="9E9E9E"/>
              </a:solidFill>
              <a:prstDash val="solid"/>
              <a:round/>
              <a:headEnd len="med" w="med" type="none"/>
              <a:tailEnd len="med" w="med"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_rels/presentation.xml.rels><?xml version="1.0" encoding="UTF-8" standalone="yes"?><Relationships xmlns="http://schemas.openxmlformats.org/package/2006/relationships"><Relationship Id="rId20" Type="http://schemas.openxmlformats.org/officeDocument/2006/relationships/font" Target="fonts/La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aleway-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aleway-italic.fntdata"/><Relationship Id="rId14" Type="http://schemas.openxmlformats.org/officeDocument/2006/relationships/font" Target="fonts/Raleway-bold.fntdata"/><Relationship Id="rId17" Type="http://schemas.openxmlformats.org/officeDocument/2006/relationships/font" Target="fonts/Lato-regular.fntdata"/><Relationship Id="rId16" Type="http://schemas.openxmlformats.org/officeDocument/2006/relationships/font" Target="fonts/Raleway-boldItalic.fntdata"/><Relationship Id="rId5" Type="http://schemas.openxmlformats.org/officeDocument/2006/relationships/notesMaster" Target="notesMasters/notesMaster1.xml"/><Relationship Id="rId19" Type="http://schemas.openxmlformats.org/officeDocument/2006/relationships/font" Target="fonts/Lato-italic.fntdata"/><Relationship Id="rId6" Type="http://schemas.openxmlformats.org/officeDocument/2006/relationships/slide" Target="slides/slide1.xml"/><Relationship Id="rId18" Type="http://schemas.openxmlformats.org/officeDocument/2006/relationships/font" Target="fonts/La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wrap="square" tIns="91425"/>
          <a:lstStyle>
            <a:lvl1pPr indent="0" lvl="0" marL="69850" marR="0" rtl="0" algn="l">
              <a:spcBef>
                <a:spcPts val="0"/>
              </a:spcBef>
              <a:buSzPts val="1100"/>
              <a:buFont typeface="Arial"/>
              <a:buChar char="●"/>
              <a:defRPr b="0" i="0" sz="1100" u="none" cap="none" strike="noStrike"/>
            </a:lvl1pPr>
            <a:lvl2pPr indent="0" lvl="1" marL="69850" marR="0" rtl="0" algn="l">
              <a:spcBef>
                <a:spcPts val="0"/>
              </a:spcBef>
              <a:buSzPts val="1100"/>
              <a:buFont typeface="Arial"/>
              <a:buChar char="○"/>
              <a:defRPr b="0" i="0" sz="1100" u="none" cap="none" strike="noStrike"/>
            </a:lvl2pPr>
            <a:lvl3pPr indent="0" lvl="2" marL="69850" marR="0" rtl="0" algn="l">
              <a:spcBef>
                <a:spcPts val="0"/>
              </a:spcBef>
              <a:buSzPts val="1100"/>
              <a:buFont typeface="Arial"/>
              <a:buChar char="■"/>
              <a:defRPr b="0" i="0" sz="1100" u="none" cap="none" strike="noStrike"/>
            </a:lvl3pPr>
            <a:lvl4pPr indent="0" lvl="3" marL="69850" marR="0" rtl="0" algn="l">
              <a:spcBef>
                <a:spcPts val="0"/>
              </a:spcBef>
              <a:buSzPts val="1100"/>
              <a:buFont typeface="Arial"/>
              <a:buChar char="●"/>
              <a:defRPr b="0" i="0" sz="1100" u="none" cap="none" strike="noStrike"/>
            </a:lvl4pPr>
            <a:lvl5pPr indent="0" lvl="4" marL="69850" marR="0" rtl="0" algn="l">
              <a:spcBef>
                <a:spcPts val="0"/>
              </a:spcBef>
              <a:buSzPts val="1100"/>
              <a:buFont typeface="Arial"/>
              <a:buChar char="○"/>
              <a:defRPr b="0" i="0" sz="1100" u="none" cap="none" strike="noStrike"/>
            </a:lvl5pPr>
            <a:lvl6pPr indent="0" lvl="5" marL="69850" marR="0" rtl="0" algn="l">
              <a:spcBef>
                <a:spcPts val="0"/>
              </a:spcBef>
              <a:buSzPts val="1100"/>
              <a:buFont typeface="Arial"/>
              <a:buChar char="■"/>
              <a:defRPr b="0" i="0" sz="1100" u="none" cap="none" strike="noStrike"/>
            </a:lvl6pPr>
            <a:lvl7pPr indent="0" lvl="6" marL="69850" marR="0" rtl="0" algn="l">
              <a:spcBef>
                <a:spcPts val="0"/>
              </a:spcBef>
              <a:buSzPts val="1100"/>
              <a:buFont typeface="Arial"/>
              <a:buChar char="●"/>
              <a:defRPr b="0" i="0" sz="1100" u="none" cap="none" strike="noStrike"/>
            </a:lvl7pPr>
            <a:lvl8pPr indent="0" lvl="7" marL="69850" marR="0" rtl="0" algn="l">
              <a:spcBef>
                <a:spcPts val="0"/>
              </a:spcBef>
              <a:buSzPts val="1100"/>
              <a:buFont typeface="Arial"/>
              <a:buChar char="○"/>
              <a:defRPr b="0" i="0" sz="1100" u="none" cap="none" strike="noStrike"/>
            </a:lvl8pPr>
            <a:lvl9pPr indent="0" lvl="8" marL="69850" marR="0" rtl="0" algn="l">
              <a:spcBef>
                <a:spcPts val="0"/>
              </a:spcBef>
              <a:buSzPts val="1100"/>
              <a:buFont typeface="Arial"/>
              <a:buChar char="■"/>
              <a:defRPr b="0" i="0" sz="1100" u="none" cap="none" strike="noStrike"/>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52" name="Shape 52"/>
          <p:cNvSpPr txBox="1"/>
          <p:nvPr>
            <p:ph idx="1" type="body"/>
          </p:nvPr>
        </p:nvSpPr>
        <p:spPr>
          <a:xfrm>
            <a:off x="685800" y="4343400"/>
            <a:ext cx="5486400" cy="4114800"/>
          </a:xfrm>
          <a:prstGeom prst="rect">
            <a:avLst/>
          </a:prstGeom>
          <a:noFill/>
          <a:ln>
            <a:noFill/>
          </a:ln>
        </p:spPr>
        <p:txBody>
          <a:bodyPr anchorCtr="0" anchor="t" bIns="91425" lIns="91425" rIns="91425" wrap="square" tIns="91425">
            <a:noAutofit/>
          </a:bodyPr>
          <a:lstStyle/>
          <a:p>
            <a:pPr indent="-69850" lvl="0" marL="0" marR="0" rtl="0" algn="l">
              <a:spcBef>
                <a:spcPts val="0"/>
              </a:spcBef>
              <a:buSzPts val="1100"/>
              <a:buFont typeface="Arial"/>
              <a:buNone/>
            </a:pPr>
            <a:r>
              <a:t/>
            </a:r>
            <a:endParaRPr b="0" i="0" sz="1100" u="none" cap="none" strike="noStrik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58" name="Shape 58"/>
          <p:cNvSpPr txBox="1"/>
          <p:nvPr>
            <p:ph idx="1" type="body"/>
          </p:nvPr>
        </p:nvSpPr>
        <p:spPr>
          <a:xfrm>
            <a:off x="685800" y="4343400"/>
            <a:ext cx="5486400" cy="4114800"/>
          </a:xfrm>
          <a:prstGeom prst="rect">
            <a:avLst/>
          </a:prstGeom>
          <a:noFill/>
          <a:ln>
            <a:noFill/>
          </a:ln>
        </p:spPr>
        <p:txBody>
          <a:bodyPr anchorCtr="0" anchor="t" bIns="91425" lIns="91425" rIns="91425" wrap="square" tIns="91425">
            <a:noAutofit/>
          </a:bodyPr>
          <a:lstStyle/>
          <a:p>
            <a:pPr indent="-69850" lvl="0" marL="0" marR="0" rtl="0" algn="l">
              <a:spcBef>
                <a:spcPts val="0"/>
              </a:spcBef>
              <a:buSzPts val="1100"/>
              <a:buFont typeface="Arial"/>
              <a:buNone/>
            </a:pPr>
            <a:r>
              <a:t/>
            </a:r>
            <a:endParaRPr b="0" i="0" sz="1100" u="none" cap="none" strike="noStrik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Shape 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64" name="Shape 64"/>
          <p:cNvSpPr txBox="1"/>
          <p:nvPr>
            <p:ph idx="1" type="body"/>
          </p:nvPr>
        </p:nvSpPr>
        <p:spPr>
          <a:xfrm>
            <a:off x="685800" y="4343400"/>
            <a:ext cx="5486400" cy="4114800"/>
          </a:xfrm>
          <a:prstGeom prst="rect">
            <a:avLst/>
          </a:prstGeom>
          <a:noFill/>
          <a:ln>
            <a:noFill/>
          </a:ln>
        </p:spPr>
        <p:txBody>
          <a:bodyPr anchorCtr="0" anchor="t" bIns="91425" lIns="91425" rIns="91425" wrap="square" tIns="91425">
            <a:noAutofit/>
          </a:bodyPr>
          <a:lstStyle/>
          <a:p>
            <a:pPr indent="0" lvl="0" marL="0" marR="0" rtl="0" algn="l">
              <a:spcBef>
                <a:spcPts val="0"/>
              </a:spcBef>
              <a:buSzPts val="1100"/>
              <a:buFont typeface="Arial"/>
              <a:buNone/>
            </a:pPr>
            <a:r>
              <a:t/>
            </a:r>
            <a:endParaRPr b="0" i="0" sz="1100" u="none" cap="none" strike="noStrik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Shape 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70" name="Shape 70"/>
          <p:cNvSpPr txBox="1"/>
          <p:nvPr>
            <p:ph idx="1" type="body"/>
          </p:nvPr>
        </p:nvSpPr>
        <p:spPr>
          <a:xfrm>
            <a:off x="685800" y="4343400"/>
            <a:ext cx="5486400" cy="4114800"/>
          </a:xfrm>
          <a:prstGeom prst="rect">
            <a:avLst/>
          </a:prstGeom>
          <a:noFill/>
          <a:ln>
            <a:noFill/>
          </a:ln>
        </p:spPr>
        <p:txBody>
          <a:bodyPr anchorCtr="0" anchor="t" bIns="91425" lIns="91425" rIns="91425" wrap="square" tIns="91425">
            <a:noAutofit/>
          </a:bodyPr>
          <a:lstStyle/>
          <a:p>
            <a:pPr indent="0" lvl="0" marL="0" marR="0" rtl="0" algn="l">
              <a:spcBef>
                <a:spcPts val="0"/>
              </a:spcBef>
              <a:buSzPts val="1100"/>
              <a:buFont typeface="Arial"/>
              <a:buNone/>
            </a:pPr>
            <a:r>
              <a:t/>
            </a:r>
            <a:endParaRPr b="0" i="0" sz="1100" u="none" cap="none" strike="noStrike"/>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76" name="Shape 76"/>
          <p:cNvSpPr txBox="1"/>
          <p:nvPr>
            <p:ph idx="1" type="body"/>
          </p:nvPr>
        </p:nvSpPr>
        <p:spPr>
          <a:xfrm>
            <a:off x="685800" y="4343400"/>
            <a:ext cx="5486400" cy="4114800"/>
          </a:xfrm>
          <a:prstGeom prst="rect">
            <a:avLst/>
          </a:prstGeom>
          <a:noFill/>
          <a:ln>
            <a:noFill/>
          </a:ln>
        </p:spPr>
        <p:txBody>
          <a:bodyPr anchorCtr="0" anchor="t" bIns="91425" lIns="91425" rIns="91425" wrap="square" tIns="91425">
            <a:noAutofit/>
          </a:bodyPr>
          <a:lstStyle/>
          <a:p>
            <a:pPr indent="0" lvl="0" marL="0" marR="0" rtl="0" algn="l">
              <a:spcBef>
                <a:spcPts val="0"/>
              </a:spcBef>
              <a:buSzPts val="1100"/>
              <a:buFont typeface="Arial"/>
              <a:buNone/>
            </a:pPr>
            <a:r>
              <a:t/>
            </a:r>
            <a:endParaRPr b="0" i="0" sz="1100" u="none" cap="none" strike="noStrik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83" name="Shape 83"/>
          <p:cNvSpPr txBox="1"/>
          <p:nvPr>
            <p:ph idx="1" type="body"/>
          </p:nvPr>
        </p:nvSpPr>
        <p:spPr>
          <a:xfrm>
            <a:off x="685800" y="4343400"/>
            <a:ext cx="5486400" cy="4114800"/>
          </a:xfrm>
          <a:prstGeom prst="rect">
            <a:avLst/>
          </a:prstGeom>
          <a:noFill/>
          <a:ln>
            <a:noFill/>
          </a:ln>
        </p:spPr>
        <p:txBody>
          <a:bodyPr anchorCtr="0" anchor="t" bIns="91425" lIns="91425" rIns="91425" wrap="square" tIns="91425">
            <a:noAutofit/>
          </a:bodyPr>
          <a:lstStyle/>
          <a:p>
            <a:pPr indent="0" lvl="0" marL="0" marR="0" rtl="0" algn="l">
              <a:spcBef>
                <a:spcPts val="0"/>
              </a:spcBef>
              <a:buSzPts val="1100"/>
              <a:buFont typeface="Arial"/>
              <a:buNone/>
            </a:pPr>
            <a:r>
              <a:t/>
            </a:r>
            <a:endParaRPr b="0" i="0" sz="1100" u="none" cap="none" strike="noStrik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90" name="Shape 90"/>
          <p:cNvSpPr txBox="1"/>
          <p:nvPr>
            <p:ph idx="1" type="body"/>
          </p:nvPr>
        </p:nvSpPr>
        <p:spPr>
          <a:xfrm>
            <a:off x="685800" y="4343400"/>
            <a:ext cx="5486400" cy="4114800"/>
          </a:xfrm>
          <a:prstGeom prst="rect">
            <a:avLst/>
          </a:prstGeom>
          <a:noFill/>
          <a:ln>
            <a:noFill/>
          </a:ln>
        </p:spPr>
        <p:txBody>
          <a:bodyPr anchorCtr="0" anchor="t" bIns="91425" lIns="91425" rIns="91425" wrap="square" tIns="91425">
            <a:noAutofit/>
          </a:bodyPr>
          <a:lstStyle/>
          <a:p>
            <a:pPr indent="-69850" lvl="0" marL="0" marR="0" rtl="0" algn="l">
              <a:spcBef>
                <a:spcPts val="0"/>
              </a:spcBef>
              <a:buSzPts val="1100"/>
              <a:buFont typeface="Arial"/>
              <a:buNone/>
            </a:pPr>
            <a:r>
              <a:t/>
            </a:r>
            <a:endParaRPr b="0" i="0" sz="1100" u="none" cap="none" strike="noStrik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rIns="91425" wrap="square" tIns="91425"/>
          <a:lstStyle>
            <a:lvl1pPr lvl="0" algn="ctr">
              <a:spcBef>
                <a:spcPts val="0"/>
              </a:spcBef>
              <a:buSzPts val="5200"/>
              <a:buNone/>
              <a:defRPr sz="5200"/>
            </a:lvl1pPr>
            <a:lvl2pPr lvl="1" algn="ctr">
              <a:spcBef>
                <a:spcPts val="0"/>
              </a:spcBef>
              <a:buSzPts val="5200"/>
              <a:buNone/>
              <a:defRPr sz="5200"/>
            </a:lvl2pPr>
            <a:lvl3pPr lvl="2" algn="ctr">
              <a:spcBef>
                <a:spcPts val="0"/>
              </a:spcBef>
              <a:buSzPts val="5200"/>
              <a:buNone/>
              <a:defRPr sz="5200"/>
            </a:lvl3pPr>
            <a:lvl4pPr lvl="3" algn="ctr">
              <a:spcBef>
                <a:spcPts val="0"/>
              </a:spcBef>
              <a:buSzPts val="5200"/>
              <a:buNone/>
              <a:defRPr sz="5200"/>
            </a:lvl4pPr>
            <a:lvl5pPr lvl="4" algn="ctr">
              <a:spcBef>
                <a:spcPts val="0"/>
              </a:spcBef>
              <a:buSzPts val="5200"/>
              <a:buNone/>
              <a:defRPr sz="5200"/>
            </a:lvl5pPr>
            <a:lvl6pPr lvl="5" algn="ctr">
              <a:spcBef>
                <a:spcPts val="0"/>
              </a:spcBef>
              <a:buSzPts val="5200"/>
              <a:buNone/>
              <a:defRPr sz="5200"/>
            </a:lvl6pPr>
            <a:lvl7pPr lvl="6" algn="ctr">
              <a:spcBef>
                <a:spcPts val="0"/>
              </a:spcBef>
              <a:buSzPts val="5200"/>
              <a:buNone/>
              <a:defRPr sz="5200"/>
            </a:lvl7pPr>
            <a:lvl8pPr lvl="7" algn="ctr">
              <a:spcBef>
                <a:spcPts val="0"/>
              </a:spcBef>
              <a:buSzPts val="5200"/>
              <a:buNone/>
              <a:defRPr sz="5200"/>
            </a:lvl8pPr>
            <a:lvl9pPr lvl="8" algn="ctr">
              <a:spcBef>
                <a:spcPts val="0"/>
              </a:spcBef>
              <a:buSzPts val="5200"/>
              <a:buNone/>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Shape 12"/>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rIns="91425" wrap="square" tIns="91425"/>
          <a:lstStyle>
            <a:lvl1pPr lvl="0" algn="ctr">
              <a:spcBef>
                <a:spcPts val="0"/>
              </a:spcBef>
              <a:buSzPts val="12000"/>
              <a:buNone/>
              <a:defRPr sz="12000"/>
            </a:lvl1pPr>
            <a:lvl2pPr lvl="1" algn="ctr">
              <a:spcBef>
                <a:spcPts val="0"/>
              </a:spcBef>
              <a:buSzPts val="12000"/>
              <a:buNone/>
              <a:defRPr sz="12000"/>
            </a:lvl2pPr>
            <a:lvl3pPr lvl="2" algn="ctr">
              <a:spcBef>
                <a:spcPts val="0"/>
              </a:spcBef>
              <a:buSzPts val="12000"/>
              <a:buNone/>
              <a:defRPr sz="12000"/>
            </a:lvl3pPr>
            <a:lvl4pPr lvl="3" algn="ctr">
              <a:spcBef>
                <a:spcPts val="0"/>
              </a:spcBef>
              <a:buSzPts val="12000"/>
              <a:buNone/>
              <a:defRPr sz="12000"/>
            </a:lvl4pPr>
            <a:lvl5pPr lvl="4" algn="ctr">
              <a:spcBef>
                <a:spcPts val="0"/>
              </a:spcBef>
              <a:buSzPts val="12000"/>
              <a:buNone/>
              <a:defRPr sz="12000"/>
            </a:lvl5pPr>
            <a:lvl6pPr lvl="5" algn="ctr">
              <a:spcBef>
                <a:spcPts val="0"/>
              </a:spcBef>
              <a:buSzPts val="12000"/>
              <a:buNone/>
              <a:defRPr sz="12000"/>
            </a:lvl6pPr>
            <a:lvl7pPr lvl="6" algn="ctr">
              <a:spcBef>
                <a:spcPts val="0"/>
              </a:spcBef>
              <a:buSzPts val="12000"/>
              <a:buNone/>
              <a:defRPr sz="12000"/>
            </a:lvl7pPr>
            <a:lvl8pPr lvl="7" algn="ctr">
              <a:spcBef>
                <a:spcPts val="0"/>
              </a:spcBef>
              <a:buSzPts val="12000"/>
              <a:buNone/>
              <a:defRPr sz="12000"/>
            </a:lvl8pPr>
            <a:lvl9pPr lvl="8" algn="ctr">
              <a:spcBef>
                <a:spcPts val="0"/>
              </a:spcBef>
              <a:buSzPts val="12000"/>
              <a:buNone/>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rIns="91425" wrap="square" tIns="91425"/>
          <a:lstStyle>
            <a:lvl1pPr lvl="0" algn="ctr">
              <a:spcBef>
                <a:spcPts val="0"/>
              </a:spcBef>
              <a:buSzPts val="1800"/>
              <a:buChar char="●"/>
              <a:defRPr/>
            </a:lvl1pPr>
            <a:lvl2pPr lvl="1" algn="ctr">
              <a:spcBef>
                <a:spcPts val="0"/>
              </a:spcBef>
              <a:buSzPts val="1400"/>
              <a:buChar char="○"/>
              <a:defRPr/>
            </a:lvl2pPr>
            <a:lvl3pPr lvl="2" algn="ctr">
              <a:spcBef>
                <a:spcPts val="0"/>
              </a:spcBef>
              <a:buSzPts val="1400"/>
              <a:buChar char="■"/>
              <a:defRPr/>
            </a:lvl3pPr>
            <a:lvl4pPr lvl="3" algn="ctr">
              <a:spcBef>
                <a:spcPts val="0"/>
              </a:spcBef>
              <a:buSzPts val="1400"/>
              <a:buChar char="●"/>
              <a:defRPr/>
            </a:lvl4pPr>
            <a:lvl5pPr lvl="4" algn="ctr">
              <a:spcBef>
                <a:spcPts val="0"/>
              </a:spcBef>
              <a:buSzPts val="1400"/>
              <a:buChar char="○"/>
              <a:defRPr/>
            </a:lvl5pPr>
            <a:lvl6pPr lvl="5" algn="ctr">
              <a:spcBef>
                <a:spcPts val="0"/>
              </a:spcBef>
              <a:buSzPts val="1400"/>
              <a:buChar char="■"/>
              <a:defRPr/>
            </a:lvl6pPr>
            <a:lvl7pPr lvl="6" algn="ctr">
              <a:spcBef>
                <a:spcPts val="0"/>
              </a:spcBef>
              <a:buSzPts val="1400"/>
              <a:buChar char="●"/>
              <a:defRPr/>
            </a:lvl7pPr>
            <a:lvl8pPr lvl="7" algn="ctr">
              <a:spcBef>
                <a:spcPts val="0"/>
              </a:spcBef>
              <a:buSzPts val="1400"/>
              <a:buChar char="○"/>
              <a:defRPr/>
            </a:lvl8pPr>
            <a:lvl9pPr lvl="8" algn="ctr">
              <a:spcBef>
                <a:spcPts val="0"/>
              </a:spcBef>
              <a:buSzPts val="1400"/>
              <a:buChar char="■"/>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rIns="91425" wrap="square" tIns="91425"/>
          <a:lstStyle>
            <a:lvl1pPr lvl="0" algn="ctr">
              <a:spcBef>
                <a:spcPts val="0"/>
              </a:spcBef>
              <a:buSzPts val="3600"/>
              <a:buNone/>
              <a:defRPr sz="3600"/>
            </a:lvl1pPr>
            <a:lvl2pPr lvl="1" algn="ctr">
              <a:spcBef>
                <a:spcPts val="0"/>
              </a:spcBef>
              <a:buSzPts val="3600"/>
              <a:buNone/>
              <a:defRPr sz="3600"/>
            </a:lvl2pPr>
            <a:lvl3pPr lvl="2" algn="ctr">
              <a:spcBef>
                <a:spcPts val="0"/>
              </a:spcBef>
              <a:buSzPts val="3600"/>
              <a:buNone/>
              <a:defRPr sz="3600"/>
            </a:lvl3pPr>
            <a:lvl4pPr lvl="3" algn="ctr">
              <a:spcBef>
                <a:spcPts val="0"/>
              </a:spcBef>
              <a:buSzPts val="3600"/>
              <a:buNone/>
              <a:defRPr sz="3600"/>
            </a:lvl4pPr>
            <a:lvl5pPr lvl="4" algn="ctr">
              <a:spcBef>
                <a:spcPts val="0"/>
              </a:spcBef>
              <a:buSzPts val="3600"/>
              <a:buNone/>
              <a:defRPr sz="3600"/>
            </a:lvl5pPr>
            <a:lvl6pPr lvl="5" algn="ctr">
              <a:spcBef>
                <a:spcPts val="0"/>
              </a:spcBef>
              <a:buSzPts val="3600"/>
              <a:buNone/>
              <a:defRPr sz="3600"/>
            </a:lvl6pPr>
            <a:lvl7pPr lvl="6" algn="ctr">
              <a:spcBef>
                <a:spcPts val="0"/>
              </a:spcBef>
              <a:buSzPts val="3600"/>
              <a:buNone/>
              <a:defRPr sz="3600"/>
            </a:lvl7pPr>
            <a:lvl8pPr lvl="7" algn="ctr">
              <a:spcBef>
                <a:spcPts val="0"/>
              </a:spcBef>
              <a:buSzPts val="3600"/>
              <a:buNone/>
              <a:defRPr sz="3600"/>
            </a:lvl8pPr>
            <a:lvl9pPr lvl="8" algn="ctr">
              <a:spcBef>
                <a:spcPts val="0"/>
              </a:spcBef>
              <a:buSzPts val="3600"/>
              <a:buNone/>
              <a:defRPr sz="3600"/>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buSzPts val="2800"/>
              <a:buNone/>
              <a:defRPr/>
            </a:lvl1pPr>
            <a:lvl2pPr lvl="1">
              <a:spcBef>
                <a:spcPts val="0"/>
              </a:spcBef>
              <a:buSzPts val="2800"/>
              <a:buNone/>
              <a:defRPr/>
            </a:lvl2pPr>
            <a:lvl3pPr lvl="2">
              <a:spcBef>
                <a:spcPts val="0"/>
              </a:spcBef>
              <a:buSzPts val="2800"/>
              <a:buNone/>
              <a:defRPr/>
            </a:lvl3pPr>
            <a:lvl4pPr lvl="3">
              <a:spcBef>
                <a:spcPts val="0"/>
              </a:spcBef>
              <a:buSzPts val="2800"/>
              <a:buNone/>
              <a:defRPr/>
            </a:lvl4pPr>
            <a:lvl5pPr lvl="4">
              <a:spcBef>
                <a:spcPts val="0"/>
              </a:spcBef>
              <a:buSzPts val="2800"/>
              <a:buNone/>
              <a:defRPr/>
            </a:lvl5pPr>
            <a:lvl6pPr lvl="5">
              <a:spcBef>
                <a:spcPts val="0"/>
              </a:spcBef>
              <a:buSzPts val="2800"/>
              <a:buNone/>
              <a:defRPr/>
            </a:lvl6pPr>
            <a:lvl7pPr lvl="6">
              <a:spcBef>
                <a:spcPts val="0"/>
              </a:spcBef>
              <a:buSzPts val="2800"/>
              <a:buNone/>
              <a:defRPr/>
            </a:lvl7pPr>
            <a:lvl8pPr lvl="7">
              <a:spcBef>
                <a:spcPts val="0"/>
              </a:spcBef>
              <a:buSzPts val="2800"/>
              <a:buNone/>
              <a:defRPr/>
            </a:lvl8pPr>
            <a:lvl9pPr lvl="8">
              <a:spcBef>
                <a:spcPts val="0"/>
              </a:spcBef>
              <a:buSzPts val="2800"/>
              <a:buNone/>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rIns="91425" wrap="square" tIns="91425"/>
          <a:lstStyle>
            <a:lvl1pPr lvl="0">
              <a:spcBef>
                <a:spcPts val="0"/>
              </a:spcBef>
              <a:buSzPts val="1800"/>
              <a:buChar char="●"/>
              <a:defRPr/>
            </a:lvl1pPr>
            <a:lvl2pPr lvl="1">
              <a:spcBef>
                <a:spcPts val="0"/>
              </a:spcBef>
              <a:buSzPts val="1400"/>
              <a:buChar char="○"/>
              <a:defRPr/>
            </a:lvl2pPr>
            <a:lvl3pPr lvl="2">
              <a:spcBef>
                <a:spcPts val="0"/>
              </a:spcBef>
              <a:buSzPts val="1400"/>
              <a:buChar char="■"/>
              <a:defRPr/>
            </a:lvl3pPr>
            <a:lvl4pPr lvl="3">
              <a:spcBef>
                <a:spcPts val="0"/>
              </a:spcBef>
              <a:buSzPts val="1400"/>
              <a:buChar char="●"/>
              <a:defRPr/>
            </a:lvl4pPr>
            <a:lvl5pPr lvl="4">
              <a:spcBef>
                <a:spcPts val="0"/>
              </a:spcBef>
              <a:buSzPts val="1400"/>
              <a:buChar char="○"/>
              <a:defRPr/>
            </a:lvl5pPr>
            <a:lvl6pPr lvl="5">
              <a:spcBef>
                <a:spcPts val="0"/>
              </a:spcBef>
              <a:buSzPts val="1400"/>
              <a:buChar char="■"/>
              <a:defRPr/>
            </a:lvl6pPr>
            <a:lvl7pPr lvl="6">
              <a:spcBef>
                <a:spcPts val="0"/>
              </a:spcBef>
              <a:buSzPts val="1400"/>
              <a:buChar char="●"/>
              <a:defRPr/>
            </a:lvl7pPr>
            <a:lvl8pPr lvl="7">
              <a:spcBef>
                <a:spcPts val="0"/>
              </a:spcBef>
              <a:buSzPts val="1400"/>
              <a:buChar char="○"/>
              <a:defRPr/>
            </a:lvl8pPr>
            <a:lvl9pPr lvl="8">
              <a:spcBef>
                <a:spcPts val="0"/>
              </a:spcBef>
              <a:buSzPts val="1400"/>
              <a:buChar char="■"/>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buSzPts val="2800"/>
              <a:buNone/>
              <a:defRPr/>
            </a:lvl1pPr>
            <a:lvl2pPr lvl="1">
              <a:spcBef>
                <a:spcPts val="0"/>
              </a:spcBef>
              <a:buSzPts val="2800"/>
              <a:buNone/>
              <a:defRPr/>
            </a:lvl2pPr>
            <a:lvl3pPr lvl="2">
              <a:spcBef>
                <a:spcPts val="0"/>
              </a:spcBef>
              <a:buSzPts val="2800"/>
              <a:buNone/>
              <a:defRPr/>
            </a:lvl3pPr>
            <a:lvl4pPr lvl="3">
              <a:spcBef>
                <a:spcPts val="0"/>
              </a:spcBef>
              <a:buSzPts val="2800"/>
              <a:buNone/>
              <a:defRPr/>
            </a:lvl4pPr>
            <a:lvl5pPr lvl="4">
              <a:spcBef>
                <a:spcPts val="0"/>
              </a:spcBef>
              <a:buSzPts val="2800"/>
              <a:buNone/>
              <a:defRPr/>
            </a:lvl5pPr>
            <a:lvl6pPr lvl="5">
              <a:spcBef>
                <a:spcPts val="0"/>
              </a:spcBef>
              <a:buSzPts val="2800"/>
              <a:buNone/>
              <a:defRPr/>
            </a:lvl6pPr>
            <a:lvl7pPr lvl="6">
              <a:spcBef>
                <a:spcPts val="0"/>
              </a:spcBef>
              <a:buSzPts val="2800"/>
              <a:buNone/>
              <a:defRPr/>
            </a:lvl7pPr>
            <a:lvl8pPr lvl="7">
              <a:spcBef>
                <a:spcPts val="0"/>
              </a:spcBef>
              <a:buSzPts val="2800"/>
              <a:buNone/>
              <a:defRPr/>
            </a:lvl8pPr>
            <a:lvl9pPr lvl="8">
              <a:spcBef>
                <a:spcPts val="0"/>
              </a:spcBef>
              <a:buSzPts val="2800"/>
              <a:buNone/>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rIns="91425" wrap="square" tIns="91425"/>
          <a:lstStyle>
            <a:lvl1pPr lvl="0">
              <a:spcBef>
                <a:spcPts val="0"/>
              </a:spcBef>
              <a:buSzPts val="1400"/>
              <a:buChar char="●"/>
              <a:defRPr sz="14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rIns="91425" wrap="square" tIns="91425"/>
          <a:lstStyle>
            <a:lvl1pPr lvl="0">
              <a:spcBef>
                <a:spcPts val="0"/>
              </a:spcBef>
              <a:buSzPts val="1400"/>
              <a:buChar char="●"/>
              <a:defRPr sz="14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buSzPts val="2800"/>
              <a:buNone/>
              <a:defRPr/>
            </a:lvl1pPr>
            <a:lvl2pPr lvl="1">
              <a:spcBef>
                <a:spcPts val="0"/>
              </a:spcBef>
              <a:buSzPts val="2800"/>
              <a:buNone/>
              <a:defRPr/>
            </a:lvl2pPr>
            <a:lvl3pPr lvl="2">
              <a:spcBef>
                <a:spcPts val="0"/>
              </a:spcBef>
              <a:buSzPts val="2800"/>
              <a:buNone/>
              <a:defRPr/>
            </a:lvl3pPr>
            <a:lvl4pPr lvl="3">
              <a:spcBef>
                <a:spcPts val="0"/>
              </a:spcBef>
              <a:buSzPts val="2800"/>
              <a:buNone/>
              <a:defRPr/>
            </a:lvl4pPr>
            <a:lvl5pPr lvl="4">
              <a:spcBef>
                <a:spcPts val="0"/>
              </a:spcBef>
              <a:buSzPts val="2800"/>
              <a:buNone/>
              <a:defRPr/>
            </a:lvl5pPr>
            <a:lvl6pPr lvl="5">
              <a:spcBef>
                <a:spcPts val="0"/>
              </a:spcBef>
              <a:buSzPts val="2800"/>
              <a:buNone/>
              <a:defRPr/>
            </a:lvl6pPr>
            <a:lvl7pPr lvl="6">
              <a:spcBef>
                <a:spcPts val="0"/>
              </a:spcBef>
              <a:buSzPts val="2800"/>
              <a:buNone/>
              <a:defRPr/>
            </a:lvl7pPr>
            <a:lvl8pPr lvl="7">
              <a:spcBef>
                <a:spcPts val="0"/>
              </a:spcBef>
              <a:buSzPts val="2800"/>
              <a:buNone/>
              <a:defRPr/>
            </a:lvl8pPr>
            <a:lvl9pPr lvl="8">
              <a:spcBef>
                <a:spcPts val="0"/>
              </a:spcBef>
              <a:buSzPts val="2800"/>
              <a:buNone/>
              <a:defRPr/>
            </a:lvl9pPr>
          </a:lstStyle>
          <a:p/>
        </p:txBody>
      </p:sp>
      <p:sp>
        <p:nvSpPr>
          <p:cNvPr id="27" name="Shape 27"/>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rIns="91425" wrap="square" tIns="91425"/>
          <a:lstStyle>
            <a:lvl1pPr lvl="0">
              <a:spcBef>
                <a:spcPts val="0"/>
              </a:spcBef>
              <a:buSzPts val="2400"/>
              <a:buNone/>
              <a:defRPr sz="2400"/>
            </a:lvl1pPr>
            <a:lvl2pPr lvl="1">
              <a:spcBef>
                <a:spcPts val="0"/>
              </a:spcBef>
              <a:buSzPts val="2400"/>
              <a:buNone/>
              <a:defRPr sz="2400"/>
            </a:lvl2pPr>
            <a:lvl3pPr lvl="2">
              <a:spcBef>
                <a:spcPts val="0"/>
              </a:spcBef>
              <a:buSzPts val="2400"/>
              <a:buNone/>
              <a:defRPr sz="2400"/>
            </a:lvl3pPr>
            <a:lvl4pPr lvl="3">
              <a:spcBef>
                <a:spcPts val="0"/>
              </a:spcBef>
              <a:buSzPts val="2400"/>
              <a:buNone/>
              <a:defRPr sz="2400"/>
            </a:lvl4pPr>
            <a:lvl5pPr lvl="4">
              <a:spcBef>
                <a:spcPts val="0"/>
              </a:spcBef>
              <a:buSzPts val="2400"/>
              <a:buNone/>
              <a:defRPr sz="2400"/>
            </a:lvl5pPr>
            <a:lvl6pPr lvl="5">
              <a:spcBef>
                <a:spcPts val="0"/>
              </a:spcBef>
              <a:buSzPts val="2400"/>
              <a:buNone/>
              <a:defRPr sz="2400"/>
            </a:lvl6pPr>
            <a:lvl7pPr lvl="6">
              <a:spcBef>
                <a:spcPts val="0"/>
              </a:spcBef>
              <a:buSzPts val="2400"/>
              <a:buNone/>
              <a:defRPr sz="2400"/>
            </a:lvl7pPr>
            <a:lvl8pPr lvl="7">
              <a:spcBef>
                <a:spcPts val="0"/>
              </a:spcBef>
              <a:buSzPts val="2400"/>
              <a:buNone/>
              <a:defRPr sz="2400"/>
            </a:lvl8pPr>
            <a:lvl9pPr lvl="8">
              <a:spcBef>
                <a:spcPts val="0"/>
              </a:spcBef>
              <a:buSzPts val="2400"/>
              <a:buNone/>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rIns="91425" wrap="square" tIns="91425"/>
          <a:lstStyle>
            <a:lvl1pPr lvl="0">
              <a:spcBef>
                <a:spcPts val="0"/>
              </a:spcBef>
              <a:buSzPts val="1200"/>
              <a:buChar char="●"/>
              <a:defRPr sz="12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p:txBody>
      </p:sp>
      <p:sp>
        <p:nvSpPr>
          <p:cNvPr id="31" name="Shape 31"/>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wrap="square" tIns="91425"/>
          <a:lstStyle>
            <a:lvl1pPr lvl="0">
              <a:spcBef>
                <a:spcPts val="0"/>
              </a:spcBef>
              <a:buSzPts val="4800"/>
              <a:buNone/>
              <a:defRPr sz="4800"/>
            </a:lvl1pPr>
            <a:lvl2pPr lvl="1">
              <a:spcBef>
                <a:spcPts val="0"/>
              </a:spcBef>
              <a:buSzPts val="4800"/>
              <a:buNone/>
              <a:defRPr sz="4800"/>
            </a:lvl2pPr>
            <a:lvl3pPr lvl="2">
              <a:spcBef>
                <a:spcPts val="0"/>
              </a:spcBef>
              <a:buSzPts val="4800"/>
              <a:buNone/>
              <a:defRPr sz="4800"/>
            </a:lvl3pPr>
            <a:lvl4pPr lvl="3">
              <a:spcBef>
                <a:spcPts val="0"/>
              </a:spcBef>
              <a:buSzPts val="4800"/>
              <a:buNone/>
              <a:defRPr sz="4800"/>
            </a:lvl4pPr>
            <a:lvl5pPr lvl="4">
              <a:spcBef>
                <a:spcPts val="0"/>
              </a:spcBef>
              <a:buSzPts val="4800"/>
              <a:buNone/>
              <a:defRPr sz="4800"/>
            </a:lvl5pPr>
            <a:lvl6pPr lvl="5">
              <a:spcBef>
                <a:spcPts val="0"/>
              </a:spcBef>
              <a:buSzPts val="4800"/>
              <a:buNone/>
              <a:defRPr sz="4800"/>
            </a:lvl6pPr>
            <a:lvl7pPr lvl="6">
              <a:spcBef>
                <a:spcPts val="0"/>
              </a:spcBef>
              <a:buSzPts val="4800"/>
              <a:buNone/>
              <a:defRPr sz="4800"/>
            </a:lvl7pPr>
            <a:lvl8pPr lvl="7">
              <a:spcBef>
                <a:spcPts val="0"/>
              </a:spcBef>
              <a:buSzPts val="4800"/>
              <a:buNone/>
              <a:defRPr sz="4800"/>
            </a:lvl8pPr>
            <a:lvl9pPr lvl="8">
              <a:spcBef>
                <a:spcPts val="0"/>
              </a:spcBef>
              <a:buSzPts val="4800"/>
              <a:buNone/>
              <a:defRPr sz="4800"/>
            </a:lvl9pPr>
          </a:lstStyle>
          <a:p/>
        </p:txBody>
      </p:sp>
      <p:sp>
        <p:nvSpPr>
          <p:cNvPr id="34" name="Shape 34"/>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rIns="91425" wrap="square" tIns="91425"/>
          <a:lstStyle>
            <a:lvl1pPr lvl="0" algn="ctr">
              <a:spcBef>
                <a:spcPts val="0"/>
              </a:spcBef>
              <a:buSzPts val="4200"/>
              <a:buNone/>
              <a:defRPr sz="4200"/>
            </a:lvl1pPr>
            <a:lvl2pPr lvl="1" algn="ctr">
              <a:spcBef>
                <a:spcPts val="0"/>
              </a:spcBef>
              <a:buSzPts val="4200"/>
              <a:buNone/>
              <a:defRPr sz="4200"/>
            </a:lvl2pPr>
            <a:lvl3pPr lvl="2" algn="ctr">
              <a:spcBef>
                <a:spcPts val="0"/>
              </a:spcBef>
              <a:buSzPts val="4200"/>
              <a:buNone/>
              <a:defRPr sz="4200"/>
            </a:lvl3pPr>
            <a:lvl4pPr lvl="3" algn="ctr">
              <a:spcBef>
                <a:spcPts val="0"/>
              </a:spcBef>
              <a:buSzPts val="4200"/>
              <a:buNone/>
              <a:defRPr sz="4200"/>
            </a:lvl4pPr>
            <a:lvl5pPr lvl="4" algn="ctr">
              <a:spcBef>
                <a:spcPts val="0"/>
              </a:spcBef>
              <a:buSzPts val="4200"/>
              <a:buNone/>
              <a:defRPr sz="4200"/>
            </a:lvl5pPr>
            <a:lvl6pPr lvl="5" algn="ctr">
              <a:spcBef>
                <a:spcPts val="0"/>
              </a:spcBef>
              <a:buSzPts val="4200"/>
              <a:buNone/>
              <a:defRPr sz="4200"/>
            </a:lvl6pPr>
            <a:lvl7pPr lvl="6" algn="ctr">
              <a:spcBef>
                <a:spcPts val="0"/>
              </a:spcBef>
              <a:buSzPts val="4200"/>
              <a:buNone/>
              <a:defRPr sz="4200"/>
            </a:lvl7pPr>
            <a:lvl8pPr lvl="7" algn="ctr">
              <a:spcBef>
                <a:spcPts val="0"/>
              </a:spcBef>
              <a:buSzPts val="4200"/>
              <a:buNone/>
              <a:defRPr sz="4200"/>
            </a:lvl8pPr>
            <a:lvl9pPr lvl="8" algn="ctr">
              <a:spcBef>
                <a:spcPts val="0"/>
              </a:spcBef>
              <a:buSzPts val="4200"/>
              <a:buNone/>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rIns="91425" wrap="square" tIns="91425"/>
          <a:lstStyle>
            <a:lvl1pPr lvl="0">
              <a:spcBef>
                <a:spcPts val="0"/>
              </a:spcBef>
              <a:buSzPts val="1800"/>
              <a:buChar char="●"/>
              <a:defRPr/>
            </a:lvl1pPr>
            <a:lvl2pPr lvl="1">
              <a:spcBef>
                <a:spcPts val="0"/>
              </a:spcBef>
              <a:buSzPts val="1400"/>
              <a:buChar char="○"/>
              <a:defRPr/>
            </a:lvl2pPr>
            <a:lvl3pPr lvl="2">
              <a:spcBef>
                <a:spcPts val="0"/>
              </a:spcBef>
              <a:buSzPts val="1400"/>
              <a:buChar char="■"/>
              <a:defRPr/>
            </a:lvl3pPr>
            <a:lvl4pPr lvl="3">
              <a:spcBef>
                <a:spcPts val="0"/>
              </a:spcBef>
              <a:buSzPts val="1400"/>
              <a:buChar char="●"/>
              <a:defRPr/>
            </a:lvl4pPr>
            <a:lvl5pPr lvl="4">
              <a:spcBef>
                <a:spcPts val="0"/>
              </a:spcBef>
              <a:buSzPts val="1400"/>
              <a:buChar char="○"/>
              <a:defRPr/>
            </a:lvl5pPr>
            <a:lvl6pPr lvl="5">
              <a:spcBef>
                <a:spcPts val="0"/>
              </a:spcBef>
              <a:buSzPts val="1400"/>
              <a:buChar char="■"/>
              <a:defRPr/>
            </a:lvl6pPr>
            <a:lvl7pPr lvl="6">
              <a:spcBef>
                <a:spcPts val="0"/>
              </a:spcBef>
              <a:buSzPts val="1400"/>
              <a:buChar char="●"/>
              <a:defRPr/>
            </a:lvl7pPr>
            <a:lvl8pPr lvl="7">
              <a:spcBef>
                <a:spcPts val="0"/>
              </a:spcBef>
              <a:buSzPts val="1400"/>
              <a:buChar char="○"/>
              <a:defRPr/>
            </a:lvl8pPr>
            <a:lvl9pPr lvl="8">
              <a:spcBef>
                <a:spcPts val="0"/>
              </a:spcBef>
              <a:buSzPts val="1400"/>
              <a:buChar char="■"/>
              <a:defRPr/>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wrap="square" tIns="91425"/>
          <a:lstStyle>
            <a:lvl1pPr lvl="0">
              <a:lnSpc>
                <a:spcPct val="100000"/>
              </a:lnSpc>
              <a:spcBef>
                <a:spcPts val="0"/>
              </a:spcBef>
              <a:spcAft>
                <a:spcPts val="0"/>
              </a:spcAft>
              <a:buSzPts val="1800"/>
              <a:buNone/>
              <a:defRPr/>
            </a:lvl1pPr>
          </a:lstStyle>
          <a:p/>
        </p:txBody>
      </p:sp>
      <p:sp>
        <p:nvSpPr>
          <p:cNvPr id="43" name="Shape 43"/>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wrap="square" tIns="91425"/>
          <a:lstStyle>
            <a:lvl1pPr lvl="0">
              <a:spcBef>
                <a:spcPts val="0"/>
              </a:spcBef>
              <a:buClr>
                <a:schemeClr val="dk1"/>
              </a:buClr>
              <a:buSzPts val="2800"/>
              <a:buNone/>
              <a:defRPr sz="2800">
                <a:solidFill>
                  <a:schemeClr val="dk1"/>
                </a:solidFill>
              </a:defRPr>
            </a:lvl1pPr>
            <a:lvl2pPr lvl="1">
              <a:spcBef>
                <a:spcPts val="0"/>
              </a:spcBef>
              <a:buClr>
                <a:schemeClr val="dk1"/>
              </a:buClr>
              <a:buSzPts val="2800"/>
              <a:buNone/>
              <a:defRPr sz="2800">
                <a:solidFill>
                  <a:schemeClr val="dk1"/>
                </a:solidFill>
              </a:defRPr>
            </a:lvl2pPr>
            <a:lvl3pPr lvl="2">
              <a:spcBef>
                <a:spcPts val="0"/>
              </a:spcBef>
              <a:buClr>
                <a:schemeClr val="dk1"/>
              </a:buClr>
              <a:buSzPts val="2800"/>
              <a:buNone/>
              <a:defRPr sz="2800">
                <a:solidFill>
                  <a:schemeClr val="dk1"/>
                </a:solidFill>
              </a:defRPr>
            </a:lvl3pPr>
            <a:lvl4pPr lvl="3">
              <a:spcBef>
                <a:spcPts val="0"/>
              </a:spcBef>
              <a:buClr>
                <a:schemeClr val="dk1"/>
              </a:buClr>
              <a:buSzPts val="2800"/>
              <a:buNone/>
              <a:defRPr sz="2800">
                <a:solidFill>
                  <a:schemeClr val="dk1"/>
                </a:solidFill>
              </a:defRPr>
            </a:lvl4pPr>
            <a:lvl5pPr lvl="4">
              <a:spcBef>
                <a:spcPts val="0"/>
              </a:spcBef>
              <a:buClr>
                <a:schemeClr val="dk1"/>
              </a:buClr>
              <a:buSzPts val="2800"/>
              <a:buNone/>
              <a:defRPr sz="2800">
                <a:solidFill>
                  <a:schemeClr val="dk1"/>
                </a:solidFill>
              </a:defRPr>
            </a:lvl5pPr>
            <a:lvl6pPr lvl="5">
              <a:spcBef>
                <a:spcPts val="0"/>
              </a:spcBef>
              <a:buClr>
                <a:schemeClr val="dk1"/>
              </a:buClr>
              <a:buSzPts val="2800"/>
              <a:buNone/>
              <a:defRPr sz="2800">
                <a:solidFill>
                  <a:schemeClr val="dk1"/>
                </a:solidFill>
              </a:defRPr>
            </a:lvl6pPr>
            <a:lvl7pPr lvl="6">
              <a:spcBef>
                <a:spcPts val="0"/>
              </a:spcBef>
              <a:buClr>
                <a:schemeClr val="dk1"/>
              </a:buClr>
              <a:buSzPts val="2800"/>
              <a:buNone/>
              <a:defRPr sz="2800">
                <a:solidFill>
                  <a:schemeClr val="dk1"/>
                </a:solidFill>
              </a:defRPr>
            </a:lvl7pPr>
            <a:lvl8pPr lvl="7">
              <a:spcBef>
                <a:spcPts val="0"/>
              </a:spcBef>
              <a:buClr>
                <a:schemeClr val="dk1"/>
              </a:buClr>
              <a:buSzPts val="2800"/>
              <a:buNone/>
              <a:defRPr sz="2800">
                <a:solidFill>
                  <a:schemeClr val="dk1"/>
                </a:solidFill>
              </a:defRPr>
            </a:lvl8pPr>
            <a:lvl9pPr lvl="8">
              <a:spcBef>
                <a:spcPts val="0"/>
              </a:spcBef>
              <a:buClr>
                <a:schemeClr val="dk1"/>
              </a:buClr>
              <a:buSzPts val="28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wrap="square" tIns="91425"/>
          <a:lstStyle>
            <a:lvl1pPr lvl="0">
              <a:lnSpc>
                <a:spcPct val="115000"/>
              </a:lnSpc>
              <a:spcBef>
                <a:spcPts val="0"/>
              </a:spcBef>
              <a:spcAft>
                <a:spcPts val="1600"/>
              </a:spcAft>
              <a:buClr>
                <a:schemeClr val="dk2"/>
              </a:buClr>
              <a:buSzPts val="1800"/>
              <a:buChar char="●"/>
              <a:defRPr sz="1800">
                <a:solidFill>
                  <a:schemeClr val="dk2"/>
                </a:solidFill>
              </a:defRPr>
            </a:lvl1pPr>
            <a:lvl2pPr lvl="1">
              <a:lnSpc>
                <a:spcPct val="115000"/>
              </a:lnSpc>
              <a:spcBef>
                <a:spcPts val="0"/>
              </a:spcBef>
              <a:spcAft>
                <a:spcPts val="1600"/>
              </a:spcAft>
              <a:buClr>
                <a:schemeClr val="dk2"/>
              </a:buClr>
              <a:buSzPts val="1400"/>
              <a:buChar char="○"/>
              <a:defRPr>
                <a:solidFill>
                  <a:schemeClr val="dk2"/>
                </a:solidFill>
              </a:defRPr>
            </a:lvl2pPr>
            <a:lvl3pPr lvl="2">
              <a:lnSpc>
                <a:spcPct val="115000"/>
              </a:lnSpc>
              <a:spcBef>
                <a:spcPts val="0"/>
              </a:spcBef>
              <a:spcAft>
                <a:spcPts val="1600"/>
              </a:spcAft>
              <a:buClr>
                <a:schemeClr val="dk2"/>
              </a:buClr>
              <a:buSzPts val="1400"/>
              <a:buChar char="■"/>
              <a:defRPr>
                <a:solidFill>
                  <a:schemeClr val="dk2"/>
                </a:solidFill>
              </a:defRPr>
            </a:lvl3pPr>
            <a:lvl4pPr lvl="3">
              <a:lnSpc>
                <a:spcPct val="115000"/>
              </a:lnSpc>
              <a:spcBef>
                <a:spcPts val="0"/>
              </a:spcBef>
              <a:spcAft>
                <a:spcPts val="1600"/>
              </a:spcAft>
              <a:buClr>
                <a:schemeClr val="dk2"/>
              </a:buClr>
              <a:buSzPts val="1400"/>
              <a:buChar char="●"/>
              <a:defRPr>
                <a:solidFill>
                  <a:schemeClr val="dk2"/>
                </a:solidFill>
              </a:defRPr>
            </a:lvl4pPr>
            <a:lvl5pPr lvl="4">
              <a:lnSpc>
                <a:spcPct val="115000"/>
              </a:lnSpc>
              <a:spcBef>
                <a:spcPts val="0"/>
              </a:spcBef>
              <a:spcAft>
                <a:spcPts val="1600"/>
              </a:spcAft>
              <a:buClr>
                <a:schemeClr val="dk2"/>
              </a:buClr>
              <a:buSzPts val="1400"/>
              <a:buChar char="○"/>
              <a:defRPr>
                <a:solidFill>
                  <a:schemeClr val="dk2"/>
                </a:solidFill>
              </a:defRPr>
            </a:lvl5pPr>
            <a:lvl6pPr lvl="5">
              <a:lnSpc>
                <a:spcPct val="115000"/>
              </a:lnSpc>
              <a:spcBef>
                <a:spcPts val="0"/>
              </a:spcBef>
              <a:spcAft>
                <a:spcPts val="1600"/>
              </a:spcAft>
              <a:buClr>
                <a:schemeClr val="dk2"/>
              </a:buClr>
              <a:buSzPts val="1400"/>
              <a:buChar char="■"/>
              <a:defRPr>
                <a:solidFill>
                  <a:schemeClr val="dk2"/>
                </a:solidFill>
              </a:defRPr>
            </a:lvl6pPr>
            <a:lvl7pPr lvl="6">
              <a:lnSpc>
                <a:spcPct val="115000"/>
              </a:lnSpc>
              <a:spcBef>
                <a:spcPts val="0"/>
              </a:spcBef>
              <a:spcAft>
                <a:spcPts val="1600"/>
              </a:spcAft>
              <a:buClr>
                <a:schemeClr val="dk2"/>
              </a:buClr>
              <a:buSzPts val="1400"/>
              <a:buChar char="●"/>
              <a:defRPr>
                <a:solidFill>
                  <a:schemeClr val="dk2"/>
                </a:solidFill>
              </a:defRPr>
            </a:lvl7pPr>
            <a:lvl8pPr lvl="7">
              <a:lnSpc>
                <a:spcPct val="115000"/>
              </a:lnSpc>
              <a:spcBef>
                <a:spcPts val="0"/>
              </a:spcBef>
              <a:spcAft>
                <a:spcPts val="1600"/>
              </a:spcAft>
              <a:buClr>
                <a:schemeClr val="dk2"/>
              </a:buClr>
              <a:buSzPts val="1400"/>
              <a:buChar char="○"/>
              <a:defRPr>
                <a:solidFill>
                  <a:schemeClr val="dk2"/>
                </a:solidFill>
              </a:defRPr>
            </a:lvl8pPr>
            <a:lvl9pPr lvl="8">
              <a:lnSpc>
                <a:spcPct val="115000"/>
              </a:lnSpc>
              <a:spcBef>
                <a:spcPts val="0"/>
              </a:spcBef>
              <a:spcAft>
                <a:spcPts val="1600"/>
              </a:spcAft>
              <a:buClr>
                <a:schemeClr val="dk2"/>
              </a:buClr>
              <a:buSzPts val="1400"/>
              <a:buChar char="■"/>
              <a:defRPr>
                <a:solidFill>
                  <a:schemeClr val="dk2"/>
                </a:solidFill>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rIns="91425" wrap="square" tIns="91425">
            <a:noAutofit/>
          </a:bodyPr>
          <a:lstStyle/>
          <a:p>
            <a:pPr lvl="0" algn="r">
              <a:spcBef>
                <a:spcPts val="0"/>
              </a:spcBef>
              <a:buNone/>
            </a:pPr>
            <a:fld id="{00000000-1234-1234-1234-123412341234}" type="slidenum">
              <a:rPr lang="en"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Shape 54"/>
          <p:cNvSpPr txBox="1"/>
          <p:nvPr>
            <p:ph type="ctrTitle"/>
          </p:nvPr>
        </p:nvSpPr>
        <p:spPr>
          <a:xfrm>
            <a:off x="311708" y="744575"/>
            <a:ext cx="8520600" cy="2052600"/>
          </a:xfrm>
          <a:prstGeom prst="rect">
            <a:avLst/>
          </a:prstGeom>
          <a:noFill/>
          <a:ln>
            <a:noFill/>
          </a:ln>
        </p:spPr>
        <p:txBody>
          <a:bodyPr anchorCtr="0" anchor="t" bIns="91425" lIns="91425" rIns="91425" wrap="square" tIns="91425">
            <a:noAutofit/>
          </a:bodyPr>
          <a:lstStyle/>
          <a:p>
            <a:pPr indent="-266700" lvl="0" marL="0" marR="0" rtl="0" algn="l">
              <a:lnSpc>
                <a:spcPct val="100000"/>
              </a:lnSpc>
              <a:spcBef>
                <a:spcPts val="0"/>
              </a:spcBef>
              <a:spcAft>
                <a:spcPts val="0"/>
              </a:spcAft>
              <a:buClr>
                <a:schemeClr val="dk2"/>
              </a:buClr>
              <a:buSzPts val="4200"/>
              <a:buFont typeface="Raleway"/>
              <a:buNone/>
            </a:pPr>
            <a:r>
              <a:rPr b="1" i="0" lang="en" sz="4200" u="none" cap="none" strike="noStrike">
                <a:solidFill>
                  <a:srgbClr val="000000"/>
                </a:solidFill>
                <a:latin typeface="Raleway"/>
                <a:ea typeface="Raleway"/>
                <a:cs typeface="Raleway"/>
                <a:sym typeface="Raleway"/>
              </a:rPr>
              <a:t>Content Management System Research</a:t>
            </a:r>
          </a:p>
        </p:txBody>
      </p:sp>
      <p:sp>
        <p:nvSpPr>
          <p:cNvPr id="55" name="Shape 55"/>
          <p:cNvSpPr txBox="1"/>
          <p:nvPr>
            <p:ph idx="1" type="subTitle"/>
          </p:nvPr>
        </p:nvSpPr>
        <p:spPr>
          <a:xfrm>
            <a:off x="311700" y="2834125"/>
            <a:ext cx="8520600" cy="792600"/>
          </a:xfrm>
          <a:prstGeom prst="rect">
            <a:avLst/>
          </a:prstGeom>
          <a:noFill/>
          <a:ln>
            <a:noFill/>
          </a:ln>
        </p:spPr>
        <p:txBody>
          <a:bodyPr anchorCtr="0" anchor="t" bIns="91425" lIns="91425" rIns="91425" wrap="square" tIns="91425">
            <a:noAutofit/>
          </a:bodyPr>
          <a:lstStyle/>
          <a:p>
            <a:pPr indent="-101600" lvl="0" marL="0" marR="0" rtl="0" algn="l">
              <a:lnSpc>
                <a:spcPct val="100000"/>
              </a:lnSpc>
              <a:spcBef>
                <a:spcPts val="0"/>
              </a:spcBef>
              <a:spcAft>
                <a:spcPts val="0"/>
              </a:spcAft>
              <a:buClr>
                <a:schemeClr val="accent1"/>
              </a:buClr>
              <a:buSzPts val="1600"/>
              <a:buFont typeface="Lato"/>
              <a:buNone/>
            </a:pPr>
            <a:r>
              <a:rPr b="0" i="0" lang="en" sz="1600" u="none" cap="none" strike="noStrike">
                <a:solidFill>
                  <a:srgbClr val="000000"/>
                </a:solidFill>
                <a:latin typeface="Lato"/>
                <a:ea typeface="Lato"/>
                <a:cs typeface="Lato"/>
                <a:sym typeface="Lato"/>
              </a:rPr>
              <a:t>Our evaluation of four different CMS’s</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Shape 60"/>
          <p:cNvSpPr txBox="1"/>
          <p:nvPr>
            <p:ph idx="1" type="body"/>
          </p:nvPr>
        </p:nvSpPr>
        <p:spPr>
          <a:xfrm>
            <a:off x="729450" y="1853850"/>
            <a:ext cx="7688700" cy="2738100"/>
          </a:xfrm>
          <a:prstGeom prst="rect">
            <a:avLst/>
          </a:prstGeom>
          <a:noFill/>
          <a:ln>
            <a:noFill/>
          </a:ln>
        </p:spPr>
        <p:txBody>
          <a:bodyPr anchorCtr="0" anchor="t" bIns="91425" lIns="91425" rIns="91425" wrap="square" tIns="91425">
            <a:noAutofit/>
          </a:bodyPr>
          <a:lstStyle/>
          <a:p>
            <a:pPr indent="-342900" lvl="0" marL="457200" marR="0" rtl="0" algn="l">
              <a:lnSpc>
                <a:spcPct val="115000"/>
              </a:lnSpc>
              <a:spcBef>
                <a:spcPts val="0"/>
              </a:spcBef>
              <a:spcAft>
                <a:spcPts val="0"/>
              </a:spcAft>
              <a:buClr>
                <a:srgbClr val="000000"/>
              </a:buClr>
              <a:buSzPts val="1800"/>
              <a:buFont typeface="Lato"/>
              <a:buChar char="●"/>
            </a:pPr>
            <a:r>
              <a:rPr b="1" i="0" lang="en" sz="1800" u="none" cap="none" strike="noStrike">
                <a:solidFill>
                  <a:srgbClr val="000000"/>
                </a:solidFill>
                <a:latin typeface="Arial"/>
                <a:ea typeface="Arial"/>
                <a:cs typeface="Arial"/>
                <a:sym typeface="Arial"/>
              </a:rPr>
              <a:t>User friendly</a:t>
            </a:r>
            <a:r>
              <a:rPr b="0" i="0" lang="en" sz="1800" u="none" cap="none" strike="noStrike">
                <a:solidFill>
                  <a:srgbClr val="000000"/>
                </a:solidFill>
                <a:latin typeface="Lato"/>
                <a:ea typeface="Lato"/>
                <a:cs typeface="Lato"/>
                <a:sym typeface="Lato"/>
              </a:rPr>
              <a:t> - </a:t>
            </a:r>
            <a:r>
              <a:rPr b="0" i="0" lang="en" sz="1800" u="none" cap="none" strike="noStrike">
                <a:solidFill>
                  <a:srgbClr val="000000"/>
                </a:solidFill>
                <a:latin typeface="Arial"/>
                <a:ea typeface="Arial"/>
                <a:cs typeface="Arial"/>
                <a:sym typeface="Arial"/>
              </a:rPr>
              <a:t>Easy to add and edit content</a:t>
            </a:r>
          </a:p>
          <a:p>
            <a:pPr indent="-342900" lvl="0" marL="457200" marR="0" rtl="0" algn="l">
              <a:lnSpc>
                <a:spcPct val="100000"/>
              </a:lnSpc>
              <a:spcBef>
                <a:spcPts val="0"/>
              </a:spcBef>
              <a:spcAft>
                <a:spcPts val="0"/>
              </a:spcAft>
              <a:buClr>
                <a:srgbClr val="000000"/>
              </a:buClr>
              <a:buSzPts val="1800"/>
              <a:buFont typeface="Arial"/>
              <a:buChar char="●"/>
            </a:pPr>
            <a:r>
              <a:rPr b="1" i="0" lang="en" sz="1800" u="none" cap="none" strike="noStrike">
                <a:solidFill>
                  <a:srgbClr val="000000"/>
                </a:solidFill>
                <a:latin typeface="Arial"/>
                <a:ea typeface="Arial"/>
                <a:cs typeface="Arial"/>
                <a:sym typeface="Arial"/>
              </a:rPr>
              <a:t>Easily</a:t>
            </a:r>
            <a:r>
              <a:rPr b="0" i="0" lang="en" sz="1800" u="none" cap="none" strike="noStrike">
                <a:solidFill>
                  <a:srgbClr val="000000"/>
                </a:solidFill>
                <a:latin typeface="Lato"/>
                <a:ea typeface="Lato"/>
                <a:cs typeface="Lato"/>
                <a:sym typeface="Lato"/>
              </a:rPr>
              <a:t> </a:t>
            </a:r>
            <a:r>
              <a:rPr b="1" i="0" lang="en" sz="1800" u="none" cap="none" strike="noStrike">
                <a:solidFill>
                  <a:srgbClr val="000000"/>
                </a:solidFill>
                <a:latin typeface="Arial"/>
                <a:ea typeface="Arial"/>
                <a:cs typeface="Arial"/>
                <a:sym typeface="Arial"/>
              </a:rPr>
              <a:t>maintainable</a:t>
            </a:r>
            <a:r>
              <a:rPr b="0" i="0" lang="en" sz="1800" u="none" cap="none" strike="noStrike">
                <a:solidFill>
                  <a:srgbClr val="000000"/>
                </a:solidFill>
                <a:latin typeface="Lato"/>
                <a:ea typeface="Lato"/>
                <a:cs typeface="Lato"/>
                <a:sym typeface="Lato"/>
              </a:rPr>
              <a:t> - Low technical knowledge needed to maintain</a:t>
            </a:r>
          </a:p>
          <a:p>
            <a:pPr indent="-342900" lvl="0" marL="457200" marR="0" rtl="0" algn="l">
              <a:lnSpc>
                <a:spcPct val="100000"/>
              </a:lnSpc>
              <a:spcBef>
                <a:spcPts val="0"/>
              </a:spcBef>
              <a:spcAft>
                <a:spcPts val="0"/>
              </a:spcAft>
              <a:buClr>
                <a:srgbClr val="000000"/>
              </a:buClr>
              <a:buSzPts val="1800"/>
              <a:buFont typeface="Arial"/>
              <a:buChar char="●"/>
            </a:pPr>
            <a:r>
              <a:rPr b="1" i="0" lang="en" sz="1800" u="none" cap="none" strike="noStrike">
                <a:solidFill>
                  <a:srgbClr val="000000"/>
                </a:solidFill>
                <a:latin typeface="Arial"/>
                <a:ea typeface="Arial"/>
                <a:cs typeface="Arial"/>
                <a:sym typeface="Arial"/>
              </a:rPr>
              <a:t>Free</a:t>
            </a:r>
            <a:r>
              <a:rPr b="0" i="0" lang="en" sz="1800" u="none" cap="none" strike="noStrike">
                <a:solidFill>
                  <a:srgbClr val="000000"/>
                </a:solidFill>
                <a:latin typeface="Lato"/>
                <a:ea typeface="Lato"/>
                <a:cs typeface="Lato"/>
                <a:sym typeface="Lato"/>
              </a:rPr>
              <a:t> - Or as low cost as possible</a:t>
            </a:r>
          </a:p>
          <a:p>
            <a:pPr indent="-342900" lvl="0" marL="457200" marR="0" rtl="0" algn="l">
              <a:lnSpc>
                <a:spcPct val="100000"/>
              </a:lnSpc>
              <a:spcBef>
                <a:spcPts val="0"/>
              </a:spcBef>
              <a:spcAft>
                <a:spcPts val="0"/>
              </a:spcAft>
              <a:buClr>
                <a:srgbClr val="000000"/>
              </a:buClr>
              <a:buSzPts val="1800"/>
              <a:buFont typeface="Arial"/>
              <a:buChar char="●"/>
            </a:pPr>
            <a:r>
              <a:rPr b="1" i="0" lang="en" sz="1800" u="none" cap="none" strike="noStrike">
                <a:solidFill>
                  <a:srgbClr val="000000"/>
                </a:solidFill>
                <a:latin typeface="Arial"/>
                <a:ea typeface="Arial"/>
                <a:cs typeface="Arial"/>
                <a:sym typeface="Arial"/>
              </a:rPr>
              <a:t>Link</a:t>
            </a:r>
            <a:r>
              <a:rPr b="0" i="0" lang="en" sz="1800" u="none" cap="none" strike="noStrike">
                <a:solidFill>
                  <a:srgbClr val="000000"/>
                </a:solidFill>
                <a:latin typeface="Lato"/>
                <a:ea typeface="Lato"/>
                <a:cs typeface="Lato"/>
                <a:sym typeface="Lato"/>
              </a:rPr>
              <a:t> manager - </a:t>
            </a:r>
            <a:r>
              <a:rPr b="0" i="0" lang="en" sz="1800" u="none" cap="none" strike="noStrike">
                <a:solidFill>
                  <a:srgbClr val="000000"/>
                </a:solidFill>
                <a:latin typeface="Arial"/>
                <a:ea typeface="Arial"/>
                <a:cs typeface="Arial"/>
                <a:sym typeface="Arial"/>
              </a:rPr>
              <a:t>E</a:t>
            </a:r>
            <a:r>
              <a:rPr b="0" i="0" lang="en" sz="1800" u="none" cap="none" strike="noStrike">
                <a:solidFill>
                  <a:srgbClr val="000000"/>
                </a:solidFill>
                <a:latin typeface="Lato"/>
                <a:ea typeface="Lato"/>
                <a:cs typeface="Lato"/>
                <a:sym typeface="Lato"/>
              </a:rPr>
              <a:t>dit all links in one place</a:t>
            </a:r>
          </a:p>
          <a:p>
            <a:pPr indent="-342900" lvl="0" marL="457200" marR="0" rtl="0" algn="l">
              <a:lnSpc>
                <a:spcPct val="100000"/>
              </a:lnSpc>
              <a:spcBef>
                <a:spcPts val="0"/>
              </a:spcBef>
              <a:spcAft>
                <a:spcPts val="0"/>
              </a:spcAft>
              <a:buClr>
                <a:srgbClr val="000000"/>
              </a:buClr>
              <a:buSzPts val="1800"/>
              <a:buFont typeface="Arial"/>
              <a:buChar char="●"/>
            </a:pPr>
            <a:r>
              <a:rPr b="1" i="0" lang="en" sz="1800" u="none" cap="none" strike="noStrike">
                <a:solidFill>
                  <a:srgbClr val="000000"/>
                </a:solidFill>
                <a:latin typeface="Arial"/>
                <a:ea typeface="Arial"/>
                <a:cs typeface="Arial"/>
                <a:sym typeface="Arial"/>
              </a:rPr>
              <a:t>Announcements</a:t>
            </a:r>
            <a:r>
              <a:rPr b="0" i="0" lang="en" sz="1800" u="none" cap="none" strike="noStrike">
                <a:solidFill>
                  <a:srgbClr val="000000"/>
                </a:solidFill>
                <a:latin typeface="Lato"/>
                <a:ea typeface="Lato"/>
                <a:cs typeface="Lato"/>
                <a:sym typeface="Lato"/>
              </a:rPr>
              <a:t> - Customizable messages viewable to all users</a:t>
            </a:r>
          </a:p>
          <a:p>
            <a:pPr indent="-342900" lvl="0" marL="457200" marR="0" rtl="0" algn="l">
              <a:lnSpc>
                <a:spcPct val="100000"/>
              </a:lnSpc>
              <a:spcBef>
                <a:spcPts val="0"/>
              </a:spcBef>
              <a:spcAft>
                <a:spcPts val="0"/>
              </a:spcAft>
              <a:buClr>
                <a:srgbClr val="000000"/>
              </a:buClr>
              <a:buSzPts val="1800"/>
              <a:buFont typeface="Arial"/>
              <a:buChar char="●"/>
            </a:pPr>
            <a:r>
              <a:rPr b="1" i="0" lang="en" sz="1800" u="none" cap="none" strike="noStrike">
                <a:solidFill>
                  <a:srgbClr val="000000"/>
                </a:solidFill>
                <a:latin typeface="Arial"/>
                <a:ea typeface="Arial"/>
                <a:cs typeface="Arial"/>
                <a:sym typeface="Arial"/>
              </a:rPr>
              <a:t>Mobile</a:t>
            </a:r>
            <a:r>
              <a:rPr b="0" i="0" lang="en" sz="1800" u="none" cap="none" strike="noStrike">
                <a:solidFill>
                  <a:srgbClr val="000000"/>
                </a:solidFill>
                <a:latin typeface="Lato"/>
                <a:ea typeface="Lato"/>
                <a:cs typeface="Lato"/>
                <a:sym typeface="Lato"/>
              </a:rPr>
              <a:t> </a:t>
            </a:r>
            <a:r>
              <a:rPr b="1" i="0" lang="en" sz="1800" u="none" cap="none" strike="noStrike">
                <a:solidFill>
                  <a:srgbClr val="000000"/>
                </a:solidFill>
                <a:latin typeface="Arial"/>
                <a:ea typeface="Arial"/>
                <a:cs typeface="Arial"/>
                <a:sym typeface="Arial"/>
              </a:rPr>
              <a:t>friendly</a:t>
            </a:r>
            <a:r>
              <a:rPr b="0" i="0" lang="en" sz="1800" u="none" cap="none" strike="noStrike">
                <a:solidFill>
                  <a:srgbClr val="000000"/>
                </a:solidFill>
                <a:latin typeface="Lato"/>
                <a:ea typeface="Lato"/>
                <a:cs typeface="Lato"/>
                <a:sym typeface="Lato"/>
              </a:rPr>
              <a:t> - Easy to </a:t>
            </a:r>
            <a:r>
              <a:rPr b="0" i="0" lang="en" sz="1800" u="none" cap="none" strike="noStrike">
                <a:solidFill>
                  <a:srgbClr val="000000"/>
                </a:solidFill>
                <a:latin typeface="Arial"/>
                <a:ea typeface="Arial"/>
                <a:cs typeface="Arial"/>
                <a:sym typeface="Arial"/>
              </a:rPr>
              <a:t>view on mobile devices</a:t>
            </a:r>
          </a:p>
          <a:p>
            <a:pPr indent="-342900" lvl="0" marL="457200" marR="0" rtl="0" algn="l">
              <a:lnSpc>
                <a:spcPct val="100000"/>
              </a:lnSpc>
              <a:spcBef>
                <a:spcPts val="0"/>
              </a:spcBef>
              <a:spcAft>
                <a:spcPts val="0"/>
              </a:spcAft>
              <a:buClr>
                <a:srgbClr val="000000"/>
              </a:buClr>
              <a:buSzPts val="1800"/>
              <a:buFont typeface="Arial"/>
              <a:buChar char="●"/>
            </a:pPr>
            <a:r>
              <a:rPr b="1" i="0" lang="en" sz="1800" u="none" cap="none" strike="noStrike">
                <a:solidFill>
                  <a:srgbClr val="000000"/>
                </a:solidFill>
                <a:latin typeface="Arial"/>
                <a:ea typeface="Arial"/>
                <a:cs typeface="Arial"/>
                <a:sym typeface="Arial"/>
              </a:rPr>
              <a:t>User</a:t>
            </a:r>
            <a:r>
              <a:rPr b="0" i="0" lang="en" sz="1800" u="none" cap="none" strike="noStrike">
                <a:solidFill>
                  <a:srgbClr val="000000"/>
                </a:solidFill>
                <a:latin typeface="Lato"/>
                <a:ea typeface="Lato"/>
                <a:cs typeface="Lato"/>
                <a:sym typeface="Lato"/>
              </a:rPr>
              <a:t> </a:t>
            </a:r>
            <a:r>
              <a:rPr b="1" i="0" lang="en" sz="1800" u="none" cap="none" strike="noStrike">
                <a:solidFill>
                  <a:srgbClr val="000000"/>
                </a:solidFill>
                <a:latin typeface="Arial"/>
                <a:ea typeface="Arial"/>
                <a:cs typeface="Arial"/>
                <a:sym typeface="Arial"/>
              </a:rPr>
              <a:t>management</a:t>
            </a:r>
            <a:r>
              <a:rPr b="0" i="0" lang="en" sz="1800" u="none" cap="none" strike="noStrike">
                <a:solidFill>
                  <a:srgbClr val="000000"/>
                </a:solidFill>
                <a:latin typeface="Lato"/>
                <a:ea typeface="Lato"/>
                <a:cs typeface="Lato"/>
                <a:sym typeface="Lato"/>
              </a:rPr>
              <a:t> - Multiple users for viewing &amp; editing</a:t>
            </a:r>
          </a:p>
          <a:p>
            <a:pPr indent="-342900" lvl="0" marL="457200" marR="0" rtl="0" algn="l">
              <a:lnSpc>
                <a:spcPct val="100000"/>
              </a:lnSpc>
              <a:spcBef>
                <a:spcPts val="0"/>
              </a:spcBef>
              <a:spcAft>
                <a:spcPts val="0"/>
              </a:spcAft>
              <a:buClr>
                <a:srgbClr val="000000"/>
              </a:buClr>
              <a:buSzPts val="1800"/>
              <a:buFont typeface="Arial"/>
              <a:buChar char="●"/>
            </a:pPr>
            <a:r>
              <a:rPr b="1" i="0" lang="en" sz="1800" u="none" cap="none" strike="noStrike">
                <a:solidFill>
                  <a:srgbClr val="000000"/>
                </a:solidFill>
                <a:latin typeface="Arial"/>
                <a:ea typeface="Arial"/>
                <a:cs typeface="Arial"/>
                <a:sym typeface="Arial"/>
              </a:rPr>
              <a:t>Not</a:t>
            </a:r>
            <a:r>
              <a:rPr b="0" i="0" lang="en" sz="1800" u="none" cap="none" strike="noStrike">
                <a:solidFill>
                  <a:srgbClr val="000000"/>
                </a:solidFill>
                <a:latin typeface="Lato"/>
                <a:ea typeface="Lato"/>
                <a:cs typeface="Lato"/>
                <a:sym typeface="Lato"/>
              </a:rPr>
              <a:t> </a:t>
            </a:r>
            <a:r>
              <a:rPr b="1" i="0" lang="en" sz="1800" u="none" cap="none" strike="noStrike">
                <a:solidFill>
                  <a:srgbClr val="000000"/>
                </a:solidFill>
                <a:latin typeface="Arial"/>
                <a:ea typeface="Arial"/>
                <a:cs typeface="Arial"/>
                <a:sym typeface="Arial"/>
              </a:rPr>
              <a:t>publicly</a:t>
            </a:r>
            <a:r>
              <a:rPr b="0" i="0" lang="en" sz="1800" u="none" cap="none" strike="noStrike">
                <a:solidFill>
                  <a:srgbClr val="000000"/>
                </a:solidFill>
                <a:latin typeface="Lato"/>
                <a:ea typeface="Lato"/>
                <a:cs typeface="Lato"/>
                <a:sym typeface="Lato"/>
              </a:rPr>
              <a:t> </a:t>
            </a:r>
            <a:r>
              <a:rPr b="1" i="0" lang="en" sz="1800" u="none" cap="none" strike="noStrike">
                <a:solidFill>
                  <a:srgbClr val="000000"/>
                </a:solidFill>
                <a:latin typeface="Arial"/>
                <a:ea typeface="Arial"/>
                <a:cs typeface="Arial"/>
                <a:sym typeface="Arial"/>
              </a:rPr>
              <a:t>accessible</a:t>
            </a:r>
            <a:r>
              <a:rPr b="0" i="0" lang="en" sz="1800" u="none" cap="none" strike="noStrike">
                <a:solidFill>
                  <a:srgbClr val="000000"/>
                </a:solidFill>
                <a:latin typeface="Arial"/>
                <a:ea typeface="Arial"/>
                <a:cs typeface="Arial"/>
                <a:sym typeface="Arial"/>
              </a:rPr>
              <a:t> - Requires login</a:t>
            </a:r>
          </a:p>
          <a:p>
            <a:pPr indent="-342900" lvl="0" marL="457200" marR="0" rtl="0" algn="l">
              <a:lnSpc>
                <a:spcPct val="100000"/>
              </a:lnSpc>
              <a:spcBef>
                <a:spcPts val="0"/>
              </a:spcBef>
              <a:spcAft>
                <a:spcPts val="0"/>
              </a:spcAft>
              <a:buClr>
                <a:srgbClr val="000000"/>
              </a:buClr>
              <a:buSzPts val="1800"/>
              <a:buFont typeface="Arial"/>
              <a:buChar char="●"/>
            </a:pPr>
            <a:r>
              <a:rPr b="1" i="0" lang="en" sz="1800" u="none" cap="none" strike="noStrike">
                <a:solidFill>
                  <a:srgbClr val="000000"/>
                </a:solidFill>
                <a:latin typeface="Arial"/>
                <a:ea typeface="Arial"/>
                <a:cs typeface="Arial"/>
                <a:sym typeface="Arial"/>
              </a:rPr>
              <a:t>Offline</a:t>
            </a:r>
            <a:r>
              <a:rPr b="0" i="0" lang="en" sz="1800" u="none" cap="none" strike="noStrike">
                <a:solidFill>
                  <a:srgbClr val="000000"/>
                </a:solidFill>
                <a:latin typeface="Lato"/>
                <a:ea typeface="Lato"/>
                <a:cs typeface="Lato"/>
                <a:sym typeface="Lato"/>
              </a:rPr>
              <a:t> </a:t>
            </a:r>
            <a:r>
              <a:rPr b="1" i="0" lang="en" sz="1800" u="none" cap="none" strike="noStrike">
                <a:solidFill>
                  <a:srgbClr val="000000"/>
                </a:solidFill>
                <a:latin typeface="Arial"/>
                <a:ea typeface="Arial"/>
                <a:cs typeface="Arial"/>
                <a:sym typeface="Arial"/>
              </a:rPr>
              <a:t>viewable</a:t>
            </a:r>
            <a:r>
              <a:rPr b="0" i="0" lang="en" sz="1800" u="none" cap="none" strike="noStrike">
                <a:solidFill>
                  <a:srgbClr val="000000"/>
                </a:solidFill>
                <a:latin typeface="Lato"/>
                <a:ea typeface="Lato"/>
                <a:cs typeface="Lato"/>
                <a:sym typeface="Lato"/>
              </a:rPr>
              <a:t> - </a:t>
            </a:r>
            <a:r>
              <a:rPr b="0" i="0" lang="en" sz="1800" u="none" cap="none" strike="noStrike">
                <a:solidFill>
                  <a:srgbClr val="000000"/>
                </a:solidFill>
                <a:latin typeface="Arial"/>
                <a:ea typeface="Arial"/>
                <a:cs typeface="Arial"/>
                <a:sym typeface="Arial"/>
              </a:rPr>
              <a:t>Tools to view content offline</a:t>
            </a:r>
          </a:p>
          <a:p>
            <a:pPr indent="-82550" lvl="0" marL="0" marR="0" rtl="0" algn="l">
              <a:lnSpc>
                <a:spcPct val="115000"/>
              </a:lnSpc>
              <a:spcBef>
                <a:spcPts val="0"/>
              </a:spcBef>
              <a:spcAft>
                <a:spcPts val="0"/>
              </a:spcAft>
              <a:buClr>
                <a:schemeClr val="accent1"/>
              </a:buClr>
              <a:buSzPts val="1300"/>
              <a:buFont typeface="Lato"/>
              <a:buNone/>
            </a:pPr>
            <a:r>
              <a:t/>
            </a:r>
            <a:endParaRPr b="0" i="0" sz="1300" u="none" cap="none" strike="noStrike">
              <a:solidFill>
                <a:srgbClr val="000000"/>
              </a:solidFill>
              <a:latin typeface="Lato"/>
              <a:ea typeface="Lato"/>
              <a:cs typeface="Lato"/>
              <a:sym typeface="Lato"/>
            </a:endParaRPr>
          </a:p>
        </p:txBody>
      </p:sp>
      <p:sp>
        <p:nvSpPr>
          <p:cNvPr id="61" name="Shape 61"/>
          <p:cNvSpPr txBox="1"/>
          <p:nvPr>
            <p:ph type="title"/>
          </p:nvPr>
        </p:nvSpPr>
        <p:spPr>
          <a:xfrm>
            <a:off x="727650" y="741450"/>
            <a:ext cx="7688700" cy="1240800"/>
          </a:xfrm>
          <a:prstGeom prst="rect">
            <a:avLst/>
          </a:prstGeom>
          <a:noFill/>
          <a:ln>
            <a:noFill/>
          </a:ln>
        </p:spPr>
        <p:txBody>
          <a:bodyPr anchorCtr="0" anchor="t" bIns="91425" lIns="91425" rIns="91425" wrap="square" tIns="91425">
            <a:noAutofit/>
          </a:bodyPr>
          <a:lstStyle/>
          <a:p>
            <a:pPr indent="-165100" lvl="0" marL="0" marR="0" rtl="0" algn="l">
              <a:lnSpc>
                <a:spcPct val="100000"/>
              </a:lnSpc>
              <a:spcBef>
                <a:spcPts val="0"/>
              </a:spcBef>
              <a:spcAft>
                <a:spcPts val="0"/>
              </a:spcAft>
              <a:buClr>
                <a:schemeClr val="dk2"/>
              </a:buClr>
              <a:buSzPts val="2600"/>
              <a:buFont typeface="Raleway"/>
              <a:buNone/>
            </a:pPr>
            <a:r>
              <a:rPr b="1" i="0" lang="en" sz="2600" u="none" cap="none" strike="noStrike">
                <a:solidFill>
                  <a:srgbClr val="000000"/>
                </a:solidFill>
                <a:latin typeface="Raleway"/>
                <a:ea typeface="Raleway"/>
                <a:cs typeface="Raleway"/>
                <a:sym typeface="Raleway"/>
              </a:rPr>
              <a:t>Requirements</a:t>
            </a:r>
          </a:p>
          <a:p>
            <a:pPr indent="-165100" lvl="0" marL="0" marR="0" rtl="0" algn="l">
              <a:lnSpc>
                <a:spcPct val="100000"/>
              </a:lnSpc>
              <a:spcBef>
                <a:spcPts val="0"/>
              </a:spcBef>
              <a:spcAft>
                <a:spcPts val="0"/>
              </a:spcAft>
              <a:buClr>
                <a:schemeClr val="dk2"/>
              </a:buClr>
              <a:buSzPts val="2600"/>
              <a:buFont typeface="Raleway"/>
              <a:buNone/>
            </a:pPr>
            <a:r>
              <a:rPr b="0" i="0" lang="en" sz="1800" u="none" cap="none" strike="noStrike">
                <a:solidFill>
                  <a:srgbClr val="000000"/>
                </a:solidFill>
                <a:latin typeface="Arial"/>
                <a:ea typeface="Arial"/>
                <a:cs typeface="Arial"/>
                <a:sym typeface="Arial"/>
              </a:rPr>
              <a:t>The following are the requirements we deemed to be most important following from our initial discussion.</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Shape 66"/>
          <p:cNvSpPr txBox="1"/>
          <p:nvPr>
            <p:ph type="title"/>
          </p:nvPr>
        </p:nvSpPr>
        <p:spPr>
          <a:xfrm>
            <a:off x="644650" y="61650"/>
            <a:ext cx="7688700" cy="535200"/>
          </a:xfrm>
          <a:prstGeom prst="rect">
            <a:avLst/>
          </a:prstGeom>
          <a:noFill/>
          <a:ln>
            <a:noFill/>
          </a:ln>
        </p:spPr>
        <p:txBody>
          <a:bodyPr anchorCtr="0" anchor="t" bIns="91425" lIns="91425" rIns="91425" wrap="square" tIns="91425">
            <a:noAutofit/>
          </a:bodyPr>
          <a:lstStyle/>
          <a:p>
            <a:pPr indent="-177800" lvl="0" marL="0" marR="0" rtl="0" algn="l">
              <a:lnSpc>
                <a:spcPct val="100000"/>
              </a:lnSpc>
              <a:spcBef>
                <a:spcPts val="0"/>
              </a:spcBef>
              <a:spcAft>
                <a:spcPts val="0"/>
              </a:spcAft>
              <a:buClr>
                <a:schemeClr val="dk1"/>
              </a:buClr>
              <a:buSzPts val="2800"/>
              <a:buFont typeface="Arial"/>
              <a:buNone/>
            </a:pPr>
            <a:r>
              <a:rPr b="0" i="0" lang="en" sz="2800" u="none" cap="none" strike="noStrike">
                <a:solidFill>
                  <a:schemeClr val="dk1"/>
                </a:solidFill>
                <a:latin typeface="Arial"/>
                <a:ea typeface="Arial"/>
                <a:cs typeface="Arial"/>
                <a:sym typeface="Arial"/>
              </a:rPr>
              <a:t>Wordpress - https://wordpress.com/</a:t>
            </a:r>
          </a:p>
        </p:txBody>
      </p:sp>
      <p:graphicFrame>
        <p:nvGraphicFramePr>
          <p:cNvPr id="67" name="Shape 67"/>
          <p:cNvGraphicFramePr/>
          <p:nvPr/>
        </p:nvGraphicFramePr>
        <p:xfrm>
          <a:off x="644650" y="606720"/>
          <a:ext cx="3000000" cy="3000000"/>
        </p:xfrm>
        <a:graphic>
          <a:graphicData uri="http://schemas.openxmlformats.org/drawingml/2006/table">
            <a:tbl>
              <a:tblPr>
                <a:noFill/>
                <a:tableStyleId>{C3571C5A-066B-4783-82E6-A5785B042D6A}</a:tableStyleId>
              </a:tblPr>
              <a:tblGrid>
                <a:gridCol w="2468600"/>
                <a:gridCol w="2468600"/>
                <a:gridCol w="2468600"/>
              </a:tblGrid>
              <a:tr h="303475">
                <a:tc>
                  <a:txBody>
                    <a:bodyPr>
                      <a:noAutofit/>
                    </a:bodyPr>
                    <a:lstStyle/>
                    <a:p>
                      <a:pPr indent="-76200" lvl="0" marL="0" marR="0" rtl="0" algn="l">
                        <a:lnSpc>
                          <a:spcPct val="100000"/>
                        </a:lnSpc>
                        <a:spcBef>
                          <a:spcPts val="0"/>
                        </a:spcBef>
                        <a:spcAft>
                          <a:spcPts val="0"/>
                        </a:spcAft>
                        <a:buClr>
                          <a:srgbClr val="FFFFFF"/>
                        </a:buClr>
                        <a:buSzPts val="1200"/>
                        <a:buFont typeface="Arial"/>
                        <a:buNone/>
                      </a:pPr>
                      <a:r>
                        <a:rPr b="1" lang="en" sz="1200" u="none" cap="none" strike="noStrike"/>
                        <a:t>Requirement</a:t>
                      </a:r>
                    </a:p>
                  </a:txBody>
                  <a:tcPr marT="91425" marB="91425" marR="91425" marL="91425"/>
                </a:tc>
                <a:tc>
                  <a:txBody>
                    <a:bodyPr>
                      <a:noAutofit/>
                    </a:bodyPr>
                    <a:lstStyle/>
                    <a:p>
                      <a:pPr indent="-76200" lvl="0" marL="0" marR="0" rtl="0" algn="l">
                        <a:lnSpc>
                          <a:spcPct val="100000"/>
                        </a:lnSpc>
                        <a:spcBef>
                          <a:spcPts val="0"/>
                        </a:spcBef>
                        <a:spcAft>
                          <a:spcPts val="0"/>
                        </a:spcAft>
                        <a:buClr>
                          <a:srgbClr val="FFFFFF"/>
                        </a:buClr>
                        <a:buSzPts val="1200"/>
                        <a:buFont typeface="Arial"/>
                        <a:buNone/>
                      </a:pPr>
                      <a:r>
                        <a:rPr b="1" lang="en" sz="1200" u="none" cap="none" strike="noStrike"/>
                        <a:t>Rating</a:t>
                      </a:r>
                    </a:p>
                  </a:txBody>
                  <a:tcPr marT="91425" marB="91425" marR="91425" marL="91425"/>
                </a:tc>
                <a:tc>
                  <a:txBody>
                    <a:bodyPr>
                      <a:noAutofit/>
                    </a:bodyPr>
                    <a:lstStyle/>
                    <a:p>
                      <a:pPr indent="-76200" lvl="0" marL="0" marR="0" rtl="0" algn="l">
                        <a:lnSpc>
                          <a:spcPct val="100000"/>
                        </a:lnSpc>
                        <a:spcBef>
                          <a:spcPts val="0"/>
                        </a:spcBef>
                        <a:spcAft>
                          <a:spcPts val="0"/>
                        </a:spcAft>
                        <a:buClr>
                          <a:srgbClr val="FFFFFF"/>
                        </a:buClr>
                        <a:buSzPts val="1200"/>
                        <a:buFont typeface="Arial"/>
                        <a:buNone/>
                      </a:pPr>
                      <a:r>
                        <a:rPr b="1" lang="en" sz="1200" u="none" cap="none" strike="noStrike"/>
                        <a:t>Comments</a:t>
                      </a:r>
                    </a:p>
                  </a:txBody>
                  <a:tcPr marT="91425" marB="91425" marR="91425" marL="91425"/>
                </a:tc>
              </a:tr>
              <a:tr h="303475">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User Friendly</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5/5</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Easy to use, large support community</a:t>
                      </a:r>
                    </a:p>
                  </a:txBody>
                  <a:tcPr marT="91425" marB="91425" marR="91425" marL="91425"/>
                </a:tc>
              </a:tr>
              <a:tr h="465550">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Easily Maintainable</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4/5</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No technical skills required to edit content however are required to edit templates</a:t>
                      </a:r>
                    </a:p>
                  </a:txBody>
                  <a:tcPr marT="91425" marB="91425" marR="91425" marL="91425"/>
                </a:tc>
              </a:tr>
              <a:tr h="465550">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Free</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5/5</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Free as long as you host it on your own server</a:t>
                      </a:r>
                    </a:p>
                  </a:txBody>
                  <a:tcPr marT="91425" marB="91425" marR="91425" marL="91425"/>
                </a:tc>
              </a:tr>
              <a:tr h="303475">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Link Manager</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4/5</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Requires plug in</a:t>
                      </a:r>
                    </a:p>
                  </a:txBody>
                  <a:tcPr marT="91425" marB="91425" marR="91425" marL="91425"/>
                </a:tc>
              </a:tr>
              <a:tr h="303475">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Announcements</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4/5</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Requires plugin</a:t>
                      </a:r>
                    </a:p>
                  </a:txBody>
                  <a:tcPr marT="91425" marB="91425" marR="91425" marL="91425"/>
                </a:tc>
              </a:tr>
              <a:tr h="465550">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Mobile Friendly</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4/5</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Ready made, responsive templates available</a:t>
                      </a:r>
                    </a:p>
                  </a:txBody>
                  <a:tcPr marT="91425" marB="91425" marR="91425" marL="91425"/>
                </a:tc>
              </a:tr>
              <a:tr h="306425">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User Management</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4/5</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Requires plugin</a:t>
                      </a:r>
                    </a:p>
                  </a:txBody>
                  <a:tcPr marT="91425" marB="91425" marR="91425" marL="91425"/>
                </a:tc>
              </a:tr>
              <a:tr h="303475">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Not Publicly Accessible</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4/5</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User management achieves this</a:t>
                      </a:r>
                    </a:p>
                  </a:txBody>
                  <a:tcPr marT="91425" marB="91425" marR="91425" marL="91425"/>
                </a:tc>
              </a:tr>
              <a:tr h="303475">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Offline Viewable</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4/5</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Requires plugin</a:t>
                      </a:r>
                    </a:p>
                  </a:txBody>
                  <a:tcPr marT="91425" marB="91425" marR="91425" marL="91425"/>
                </a:tc>
              </a:tr>
              <a:tr h="303475">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b="1" lang="en" sz="1000" u="none" cap="none" strike="noStrike"/>
                        <a:t>Total Score</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38/45</a:t>
                      </a:r>
                    </a:p>
                  </a:txBody>
                  <a:tcPr marT="91425" marB="91425" marR="91425" marL="91425"/>
                </a:tc>
                <a:tc>
                  <a:txBody>
                    <a:bodyPr>
                      <a:noAutofit/>
                    </a:bodyPr>
                    <a:lstStyle/>
                    <a:p>
                      <a:pPr indent="-63500" lvl="0" marL="0" marR="0" rtl="0" algn="l">
                        <a:lnSpc>
                          <a:spcPct val="100000"/>
                        </a:lnSpc>
                        <a:spcBef>
                          <a:spcPts val="0"/>
                        </a:spcBef>
                        <a:spcAft>
                          <a:spcPts val="0"/>
                        </a:spcAft>
                        <a:buClr>
                          <a:srgbClr val="000000"/>
                        </a:buClr>
                        <a:buSzPts val="1000"/>
                        <a:buFont typeface="Arial"/>
                        <a:buNone/>
                      </a:pPr>
                      <a:r>
                        <a:t/>
                      </a:r>
                      <a:endParaRPr sz="1000" u="none" cap="none" strike="noStrike"/>
                    </a:p>
                  </a:txBody>
                  <a:tcPr marT="91425" marB="91425" marR="91425" marL="91425"/>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Shape 72"/>
          <p:cNvSpPr txBox="1"/>
          <p:nvPr>
            <p:ph type="title"/>
          </p:nvPr>
        </p:nvSpPr>
        <p:spPr>
          <a:xfrm>
            <a:off x="727650" y="0"/>
            <a:ext cx="7688700" cy="535200"/>
          </a:xfrm>
          <a:prstGeom prst="rect">
            <a:avLst/>
          </a:prstGeom>
          <a:noFill/>
          <a:ln>
            <a:noFill/>
          </a:ln>
        </p:spPr>
        <p:txBody>
          <a:bodyPr anchorCtr="0" anchor="t" bIns="91425" lIns="91425" rIns="91425" wrap="square" tIns="91425">
            <a:noAutofit/>
          </a:bodyPr>
          <a:lstStyle/>
          <a:p>
            <a:pPr indent="-177800" lvl="0" marL="0" marR="0" rtl="0" algn="l">
              <a:lnSpc>
                <a:spcPct val="100000"/>
              </a:lnSpc>
              <a:spcBef>
                <a:spcPts val="0"/>
              </a:spcBef>
              <a:spcAft>
                <a:spcPts val="0"/>
              </a:spcAft>
              <a:buClr>
                <a:schemeClr val="dk1"/>
              </a:buClr>
              <a:buSzPts val="2800"/>
              <a:buFont typeface="Arial"/>
              <a:buNone/>
            </a:pPr>
            <a:r>
              <a:rPr b="0" i="0" lang="en" sz="2800" u="none" cap="none" strike="noStrike">
                <a:solidFill>
                  <a:schemeClr val="dk1"/>
                </a:solidFill>
                <a:latin typeface="Arial"/>
                <a:ea typeface="Arial"/>
                <a:cs typeface="Arial"/>
                <a:sym typeface="Arial"/>
              </a:rPr>
              <a:t>Wix - https://www.wix.com/</a:t>
            </a:r>
          </a:p>
        </p:txBody>
      </p:sp>
      <p:graphicFrame>
        <p:nvGraphicFramePr>
          <p:cNvPr id="73" name="Shape 73"/>
          <p:cNvGraphicFramePr/>
          <p:nvPr/>
        </p:nvGraphicFramePr>
        <p:xfrm>
          <a:off x="465100" y="535195"/>
          <a:ext cx="3000000" cy="3000000"/>
        </p:xfrm>
        <a:graphic>
          <a:graphicData uri="http://schemas.openxmlformats.org/drawingml/2006/table">
            <a:tbl>
              <a:tblPr>
                <a:noFill/>
                <a:tableStyleId>{C3571C5A-066B-4783-82E6-A5785B042D6A}</a:tableStyleId>
              </a:tblPr>
              <a:tblGrid>
                <a:gridCol w="2740100"/>
                <a:gridCol w="2740100"/>
                <a:gridCol w="2740100"/>
              </a:tblGrid>
              <a:tr h="450400">
                <a:tc>
                  <a:txBody>
                    <a:bodyPr>
                      <a:noAutofit/>
                    </a:bodyPr>
                    <a:lstStyle/>
                    <a:p>
                      <a:pPr indent="-76200" lvl="0" marL="0" marR="0" rtl="0" algn="l">
                        <a:lnSpc>
                          <a:spcPct val="100000"/>
                        </a:lnSpc>
                        <a:spcBef>
                          <a:spcPts val="0"/>
                        </a:spcBef>
                        <a:spcAft>
                          <a:spcPts val="0"/>
                        </a:spcAft>
                        <a:buClr>
                          <a:srgbClr val="FFFFFF"/>
                        </a:buClr>
                        <a:buSzPts val="1200"/>
                        <a:buFont typeface="Arial"/>
                        <a:buNone/>
                      </a:pPr>
                      <a:r>
                        <a:rPr b="1" lang="en" sz="1200" u="none" cap="none" strike="noStrike"/>
                        <a:t>Requirement</a:t>
                      </a:r>
                    </a:p>
                  </a:txBody>
                  <a:tcPr marT="91425" marB="91425" marR="91425" marL="91425"/>
                </a:tc>
                <a:tc>
                  <a:txBody>
                    <a:bodyPr>
                      <a:noAutofit/>
                    </a:bodyPr>
                    <a:lstStyle/>
                    <a:p>
                      <a:pPr indent="-76200" lvl="0" marL="0" marR="0" rtl="0" algn="l">
                        <a:lnSpc>
                          <a:spcPct val="100000"/>
                        </a:lnSpc>
                        <a:spcBef>
                          <a:spcPts val="0"/>
                        </a:spcBef>
                        <a:spcAft>
                          <a:spcPts val="0"/>
                        </a:spcAft>
                        <a:buClr>
                          <a:srgbClr val="FFFFFF"/>
                        </a:buClr>
                        <a:buSzPts val="1200"/>
                        <a:buFont typeface="Arial"/>
                        <a:buNone/>
                      </a:pPr>
                      <a:r>
                        <a:rPr b="1" lang="en" sz="1200" u="none" cap="none" strike="noStrike"/>
                        <a:t>Rating</a:t>
                      </a:r>
                    </a:p>
                  </a:txBody>
                  <a:tcPr marT="91425" marB="91425" marR="91425" marL="91425"/>
                </a:tc>
                <a:tc>
                  <a:txBody>
                    <a:bodyPr>
                      <a:noAutofit/>
                    </a:bodyPr>
                    <a:lstStyle/>
                    <a:p>
                      <a:pPr indent="-76200" lvl="0" marL="0" marR="0" rtl="0" algn="l">
                        <a:lnSpc>
                          <a:spcPct val="100000"/>
                        </a:lnSpc>
                        <a:spcBef>
                          <a:spcPts val="0"/>
                        </a:spcBef>
                        <a:spcAft>
                          <a:spcPts val="0"/>
                        </a:spcAft>
                        <a:buClr>
                          <a:srgbClr val="FFFFFF"/>
                        </a:buClr>
                        <a:buSzPts val="1200"/>
                        <a:buFont typeface="Arial"/>
                        <a:buNone/>
                      </a:pPr>
                      <a:r>
                        <a:rPr b="1" lang="en" sz="1200" u="none" cap="none" strike="noStrike"/>
                        <a:t>Comments</a:t>
                      </a:r>
                    </a:p>
                  </a:txBody>
                  <a:tcPr marT="91425" marB="91425" marR="91425" marL="91425"/>
                </a:tc>
              </a:tr>
              <a:tr h="455550">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User Friendly</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5/5</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Easy to use drag &amp; drop feature to place content</a:t>
                      </a:r>
                    </a:p>
                  </a:txBody>
                  <a:tcPr marT="91425" marB="91425" marR="91425" marL="91425"/>
                </a:tc>
              </a:tr>
              <a:tr h="471750">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Easily Maintainable</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4/5</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User friendly, but only one person can edit at one time</a:t>
                      </a:r>
                    </a:p>
                  </a:txBody>
                  <a:tcPr marT="91425" marB="91425" marR="91425" marL="91425"/>
                </a:tc>
              </a:tr>
              <a:tr h="471750">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Free</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2/5</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Free version contains advertisements, costs £8/month to remove them.</a:t>
                      </a:r>
                    </a:p>
                  </a:txBody>
                  <a:tcPr marT="91425" marB="91425" marR="91425" marL="91425"/>
                </a:tc>
              </a:tr>
              <a:tr h="320425">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Link Manager</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1/5</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Not possible</a:t>
                      </a:r>
                    </a:p>
                  </a:txBody>
                  <a:tcPr marT="91425" marB="91425" marR="91425" marL="91425"/>
                </a:tc>
              </a:tr>
              <a:tr h="320425">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Announcements</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1/5</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Not possible</a:t>
                      </a:r>
                    </a:p>
                  </a:txBody>
                  <a:tcPr marT="91425" marB="91425" marR="91425" marL="91425"/>
                </a:tc>
              </a:tr>
              <a:tr h="471750">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Mobile Friendly</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4/5</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Responsive templates with mobile viewer to test content</a:t>
                      </a:r>
                    </a:p>
                  </a:txBody>
                  <a:tcPr marT="91425" marB="91425" marR="91425" marL="91425"/>
                </a:tc>
              </a:tr>
              <a:tr h="320425">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User Management</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5/5</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Extensive, built in user management system</a:t>
                      </a:r>
                    </a:p>
                  </a:txBody>
                  <a:tcPr marT="91425" marB="91425" marR="91425" marL="91425"/>
                </a:tc>
              </a:tr>
              <a:tr h="455550">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Not Publicly Accessible</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4/5</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Good user management system but must be hosted on Wix’s server</a:t>
                      </a:r>
                    </a:p>
                  </a:txBody>
                  <a:tcPr marT="91425" marB="91425" marR="91425" marL="91425"/>
                </a:tc>
              </a:tr>
              <a:tr h="320425">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Offline Viewable</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1/5</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Not possible</a:t>
                      </a:r>
                    </a:p>
                  </a:txBody>
                  <a:tcPr marT="91425" marB="91425" marR="91425" marL="91425"/>
                </a:tc>
              </a:tr>
              <a:tr h="324275">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b="1" lang="en" sz="1000" u="none" cap="none" strike="noStrike"/>
                        <a:t>Total Score</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27/45</a:t>
                      </a:r>
                    </a:p>
                  </a:txBody>
                  <a:tcPr marT="91425" marB="91425" marR="91425" marL="91425"/>
                </a:tc>
                <a:tc>
                  <a:txBody>
                    <a:bodyPr>
                      <a:noAutofit/>
                    </a:bodyPr>
                    <a:lstStyle/>
                    <a:p>
                      <a:pPr indent="-63500" lvl="0" marL="0" marR="0" rtl="0" algn="l">
                        <a:lnSpc>
                          <a:spcPct val="100000"/>
                        </a:lnSpc>
                        <a:spcBef>
                          <a:spcPts val="0"/>
                        </a:spcBef>
                        <a:spcAft>
                          <a:spcPts val="0"/>
                        </a:spcAft>
                        <a:buClr>
                          <a:srgbClr val="000000"/>
                        </a:buClr>
                        <a:buSzPts val="1000"/>
                        <a:buFont typeface="Arial"/>
                        <a:buNone/>
                      </a:pPr>
                      <a:r>
                        <a:t/>
                      </a:r>
                      <a:endParaRPr sz="1000" u="none" cap="none" strike="noStrike"/>
                    </a:p>
                  </a:txBody>
                  <a:tcPr marT="91425" marB="91425" marR="91425" marL="91425"/>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Shape 78"/>
          <p:cNvSpPr txBox="1"/>
          <p:nvPr>
            <p:ph type="title"/>
          </p:nvPr>
        </p:nvSpPr>
        <p:spPr>
          <a:xfrm>
            <a:off x="727650" y="0"/>
            <a:ext cx="7688700" cy="535200"/>
          </a:xfrm>
          <a:prstGeom prst="rect">
            <a:avLst/>
          </a:prstGeom>
          <a:noFill/>
          <a:ln>
            <a:noFill/>
          </a:ln>
        </p:spPr>
        <p:txBody>
          <a:bodyPr anchorCtr="0" anchor="t" bIns="91425" lIns="91425" rIns="91425" wrap="square" tIns="91425">
            <a:noAutofit/>
          </a:bodyPr>
          <a:lstStyle/>
          <a:p>
            <a:pPr indent="-177800" lvl="0" marL="0" marR="0" rtl="0" algn="l">
              <a:lnSpc>
                <a:spcPct val="100000"/>
              </a:lnSpc>
              <a:spcBef>
                <a:spcPts val="0"/>
              </a:spcBef>
              <a:spcAft>
                <a:spcPts val="0"/>
              </a:spcAft>
              <a:buClr>
                <a:schemeClr val="dk1"/>
              </a:buClr>
              <a:buSzPts val="2800"/>
              <a:buFont typeface="Arial"/>
              <a:buNone/>
            </a:pPr>
            <a:r>
              <a:rPr b="0" i="0" lang="en" sz="2800" u="none" cap="none" strike="noStrike">
                <a:solidFill>
                  <a:schemeClr val="dk1"/>
                </a:solidFill>
                <a:latin typeface="Arial"/>
                <a:ea typeface="Arial"/>
                <a:cs typeface="Arial"/>
                <a:sym typeface="Arial"/>
              </a:rPr>
              <a:t>Joomla - https://www.joomla.org/</a:t>
            </a:r>
          </a:p>
        </p:txBody>
      </p:sp>
      <p:graphicFrame>
        <p:nvGraphicFramePr>
          <p:cNvPr id="79" name="Shape 79"/>
          <p:cNvGraphicFramePr/>
          <p:nvPr/>
        </p:nvGraphicFramePr>
        <p:xfrm>
          <a:off x="461850" y="820020"/>
          <a:ext cx="3000000" cy="3000000"/>
        </p:xfrm>
        <a:graphic>
          <a:graphicData uri="http://schemas.openxmlformats.org/drawingml/2006/table">
            <a:tbl>
              <a:tblPr>
                <a:noFill/>
                <a:tableStyleId>{C3571C5A-066B-4783-82E6-A5785B042D6A}</a:tableStyleId>
              </a:tblPr>
              <a:tblGrid>
                <a:gridCol w="2740100"/>
                <a:gridCol w="2740100"/>
                <a:gridCol w="2740100"/>
              </a:tblGrid>
              <a:tr h="450400">
                <a:tc>
                  <a:txBody>
                    <a:bodyPr>
                      <a:noAutofit/>
                    </a:bodyPr>
                    <a:lstStyle/>
                    <a:p>
                      <a:pPr indent="-76200" lvl="0" marL="0" marR="0" rtl="0" algn="l">
                        <a:lnSpc>
                          <a:spcPct val="100000"/>
                        </a:lnSpc>
                        <a:spcBef>
                          <a:spcPts val="0"/>
                        </a:spcBef>
                        <a:spcAft>
                          <a:spcPts val="0"/>
                        </a:spcAft>
                        <a:buClr>
                          <a:srgbClr val="FFFFFF"/>
                        </a:buClr>
                        <a:buSzPts val="1200"/>
                        <a:buFont typeface="Arial"/>
                        <a:buNone/>
                      </a:pPr>
                      <a:r>
                        <a:rPr b="1" lang="en" sz="1200" u="none" cap="none" strike="noStrike"/>
                        <a:t>Requirement</a:t>
                      </a:r>
                    </a:p>
                  </a:txBody>
                  <a:tcPr marT="91425" marB="91425" marR="91425" marL="91425"/>
                </a:tc>
                <a:tc>
                  <a:txBody>
                    <a:bodyPr>
                      <a:noAutofit/>
                    </a:bodyPr>
                    <a:lstStyle/>
                    <a:p>
                      <a:pPr indent="-76200" lvl="0" marL="0" marR="0" rtl="0" algn="l">
                        <a:lnSpc>
                          <a:spcPct val="100000"/>
                        </a:lnSpc>
                        <a:spcBef>
                          <a:spcPts val="0"/>
                        </a:spcBef>
                        <a:spcAft>
                          <a:spcPts val="0"/>
                        </a:spcAft>
                        <a:buClr>
                          <a:srgbClr val="FFFFFF"/>
                        </a:buClr>
                        <a:buSzPts val="1200"/>
                        <a:buFont typeface="Arial"/>
                        <a:buNone/>
                      </a:pPr>
                      <a:r>
                        <a:rPr b="1" lang="en" sz="1200" u="none" cap="none" strike="noStrike"/>
                        <a:t>Rating</a:t>
                      </a:r>
                    </a:p>
                  </a:txBody>
                  <a:tcPr marT="91425" marB="91425" marR="91425" marL="91425"/>
                </a:tc>
                <a:tc>
                  <a:txBody>
                    <a:bodyPr>
                      <a:noAutofit/>
                    </a:bodyPr>
                    <a:lstStyle/>
                    <a:p>
                      <a:pPr indent="-76200" lvl="0" marL="0" marR="0" rtl="0" algn="l">
                        <a:lnSpc>
                          <a:spcPct val="100000"/>
                        </a:lnSpc>
                        <a:spcBef>
                          <a:spcPts val="0"/>
                        </a:spcBef>
                        <a:spcAft>
                          <a:spcPts val="0"/>
                        </a:spcAft>
                        <a:buClr>
                          <a:srgbClr val="FFFFFF"/>
                        </a:buClr>
                        <a:buSzPts val="1200"/>
                        <a:buFont typeface="Arial"/>
                        <a:buNone/>
                      </a:pPr>
                      <a:r>
                        <a:rPr b="1" lang="en" sz="1200" u="none" cap="none" strike="noStrike"/>
                        <a:t>Comments</a:t>
                      </a:r>
                    </a:p>
                  </a:txBody>
                  <a:tcPr marT="91425" marB="91425" marR="91425" marL="91425"/>
                </a:tc>
              </a:tr>
              <a:tr h="455550">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User Friendly</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2/5</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Fairly user friendly interface but awkward to set up</a:t>
                      </a:r>
                    </a:p>
                  </a:txBody>
                  <a:tcPr marT="91425" marB="91425" marR="91425" marL="91425"/>
                </a:tc>
              </a:tr>
              <a:tr h="471750">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Easily Maintainable</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2/5</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Difficult to update and implement features</a:t>
                      </a:r>
                    </a:p>
                  </a:txBody>
                  <a:tcPr marT="91425" marB="91425" marR="91425" marL="91425"/>
                </a:tc>
              </a:tr>
              <a:tr h="471750">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Free</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1/5</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Most plugins must be paid for</a:t>
                      </a:r>
                    </a:p>
                  </a:txBody>
                  <a:tcPr marT="91425" marB="91425" marR="91425" marL="91425"/>
                </a:tc>
              </a:tr>
            </a:tbl>
          </a:graphicData>
        </a:graphic>
      </p:graphicFrame>
      <p:sp>
        <p:nvSpPr>
          <p:cNvPr id="80" name="Shape 80"/>
          <p:cNvSpPr txBox="1"/>
          <p:nvPr/>
        </p:nvSpPr>
        <p:spPr>
          <a:xfrm>
            <a:off x="551550" y="2770575"/>
            <a:ext cx="8133900" cy="1975200"/>
          </a:xfrm>
          <a:prstGeom prst="rect">
            <a:avLst/>
          </a:prstGeom>
          <a:noFill/>
          <a:ln>
            <a:noFill/>
          </a:ln>
        </p:spPr>
        <p:txBody>
          <a:bodyPr anchorCtr="0" anchor="t" bIns="91425" lIns="91425" rIns="91425" wrap="square" tIns="91425">
            <a:noAutofit/>
          </a:bodyPr>
          <a:lstStyle/>
          <a:p>
            <a:pPr indent="-88900" lvl="0" marL="0" marR="0" rtl="0" algn="l">
              <a:lnSpc>
                <a:spcPct val="100000"/>
              </a:lnSpc>
              <a:spcBef>
                <a:spcPts val="0"/>
              </a:spcBef>
              <a:spcAft>
                <a:spcPts val="0"/>
              </a:spcAft>
              <a:buClr>
                <a:srgbClr val="FFFFFF"/>
              </a:buClr>
              <a:buSzPts val="1400"/>
              <a:buFont typeface="Arial"/>
              <a:buNone/>
            </a:pPr>
            <a:r>
              <a:rPr b="0" i="0" lang="en" sz="1400" u="none" cap="none" strike="noStrike">
                <a:latin typeface="Arial"/>
                <a:ea typeface="Arial"/>
                <a:cs typeface="Arial"/>
                <a:sym typeface="Arial"/>
              </a:rPr>
              <a:t>Due to the difficulties we encountered while performing even simple tasks while using the system, we concluded we would not be recommending Joomla to you and therefor did not investigate any further.</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Shape 85"/>
          <p:cNvSpPr txBox="1"/>
          <p:nvPr>
            <p:ph type="title"/>
          </p:nvPr>
        </p:nvSpPr>
        <p:spPr>
          <a:xfrm>
            <a:off x="727650" y="0"/>
            <a:ext cx="7688700" cy="535200"/>
          </a:xfrm>
          <a:prstGeom prst="rect">
            <a:avLst/>
          </a:prstGeom>
          <a:noFill/>
          <a:ln>
            <a:noFill/>
          </a:ln>
        </p:spPr>
        <p:txBody>
          <a:bodyPr anchorCtr="0" anchor="t" bIns="91425" lIns="91425" rIns="91425" wrap="square" tIns="91425">
            <a:noAutofit/>
          </a:bodyPr>
          <a:lstStyle/>
          <a:p>
            <a:pPr indent="-177800" lvl="0" marL="0" marR="0" rtl="0" algn="l">
              <a:lnSpc>
                <a:spcPct val="100000"/>
              </a:lnSpc>
              <a:spcBef>
                <a:spcPts val="0"/>
              </a:spcBef>
              <a:spcAft>
                <a:spcPts val="0"/>
              </a:spcAft>
              <a:buClr>
                <a:schemeClr val="dk1"/>
              </a:buClr>
              <a:buSzPts val="2800"/>
              <a:buFont typeface="Arial"/>
              <a:buNone/>
            </a:pPr>
            <a:r>
              <a:rPr b="0" i="0" lang="en" sz="2800" u="none" cap="none" strike="noStrike">
                <a:solidFill>
                  <a:schemeClr val="dk1"/>
                </a:solidFill>
                <a:latin typeface="Arial"/>
                <a:ea typeface="Arial"/>
                <a:cs typeface="Arial"/>
                <a:sym typeface="Arial"/>
              </a:rPr>
              <a:t>Drupal - https://www.drupal.org/</a:t>
            </a:r>
          </a:p>
        </p:txBody>
      </p:sp>
      <p:graphicFrame>
        <p:nvGraphicFramePr>
          <p:cNvPr id="86" name="Shape 86"/>
          <p:cNvGraphicFramePr/>
          <p:nvPr/>
        </p:nvGraphicFramePr>
        <p:xfrm>
          <a:off x="461850" y="786520"/>
          <a:ext cx="3000000" cy="3000000"/>
        </p:xfrm>
        <a:graphic>
          <a:graphicData uri="http://schemas.openxmlformats.org/drawingml/2006/table">
            <a:tbl>
              <a:tblPr>
                <a:noFill/>
                <a:tableStyleId>{C3571C5A-066B-4783-82E6-A5785B042D6A}</a:tableStyleId>
              </a:tblPr>
              <a:tblGrid>
                <a:gridCol w="2740100"/>
                <a:gridCol w="2740100"/>
                <a:gridCol w="2740100"/>
              </a:tblGrid>
              <a:tr h="450400">
                <a:tc>
                  <a:txBody>
                    <a:bodyPr>
                      <a:noAutofit/>
                    </a:bodyPr>
                    <a:lstStyle/>
                    <a:p>
                      <a:pPr indent="-76200" lvl="0" marL="0" marR="0" rtl="0" algn="l">
                        <a:lnSpc>
                          <a:spcPct val="100000"/>
                        </a:lnSpc>
                        <a:spcBef>
                          <a:spcPts val="0"/>
                        </a:spcBef>
                        <a:spcAft>
                          <a:spcPts val="0"/>
                        </a:spcAft>
                        <a:buClr>
                          <a:srgbClr val="FFFFFF"/>
                        </a:buClr>
                        <a:buSzPts val="1200"/>
                        <a:buFont typeface="Arial"/>
                        <a:buNone/>
                      </a:pPr>
                      <a:r>
                        <a:rPr b="1" lang="en" sz="1200" u="none" cap="none" strike="noStrike"/>
                        <a:t>Requirement</a:t>
                      </a:r>
                    </a:p>
                  </a:txBody>
                  <a:tcPr marT="91425" marB="91425" marR="91425" marL="91425"/>
                </a:tc>
                <a:tc>
                  <a:txBody>
                    <a:bodyPr>
                      <a:noAutofit/>
                    </a:bodyPr>
                    <a:lstStyle/>
                    <a:p>
                      <a:pPr indent="-76200" lvl="0" marL="0" marR="0" rtl="0" algn="l">
                        <a:lnSpc>
                          <a:spcPct val="100000"/>
                        </a:lnSpc>
                        <a:spcBef>
                          <a:spcPts val="0"/>
                        </a:spcBef>
                        <a:spcAft>
                          <a:spcPts val="0"/>
                        </a:spcAft>
                        <a:buClr>
                          <a:srgbClr val="FFFFFF"/>
                        </a:buClr>
                        <a:buSzPts val="1200"/>
                        <a:buFont typeface="Arial"/>
                        <a:buNone/>
                      </a:pPr>
                      <a:r>
                        <a:rPr b="1" lang="en" sz="1200" u="none" cap="none" strike="noStrike"/>
                        <a:t>Rating</a:t>
                      </a:r>
                    </a:p>
                  </a:txBody>
                  <a:tcPr marT="91425" marB="91425" marR="91425" marL="91425"/>
                </a:tc>
                <a:tc>
                  <a:txBody>
                    <a:bodyPr>
                      <a:noAutofit/>
                    </a:bodyPr>
                    <a:lstStyle/>
                    <a:p>
                      <a:pPr indent="-76200" lvl="0" marL="0" marR="0" rtl="0" algn="l">
                        <a:lnSpc>
                          <a:spcPct val="100000"/>
                        </a:lnSpc>
                        <a:spcBef>
                          <a:spcPts val="0"/>
                        </a:spcBef>
                        <a:spcAft>
                          <a:spcPts val="0"/>
                        </a:spcAft>
                        <a:buClr>
                          <a:srgbClr val="FFFFFF"/>
                        </a:buClr>
                        <a:buSzPts val="1200"/>
                        <a:buFont typeface="Arial"/>
                        <a:buNone/>
                      </a:pPr>
                      <a:r>
                        <a:rPr b="1" lang="en" sz="1200" u="none" cap="none" strike="noStrike"/>
                        <a:t>Comments</a:t>
                      </a:r>
                    </a:p>
                  </a:txBody>
                  <a:tcPr marT="91425" marB="91425" marR="91425" marL="91425"/>
                </a:tc>
              </a:tr>
              <a:tr h="455550">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User Friendly</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1/5</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Most features require knowledge in web development</a:t>
                      </a:r>
                    </a:p>
                  </a:txBody>
                  <a:tcPr marT="91425" marB="91425" marR="91425" marL="91425"/>
                </a:tc>
              </a:tr>
              <a:tr h="471750">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Easily Maintainable</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1/5</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A tech savvy employee would be needed with experience in PHP</a:t>
                      </a:r>
                    </a:p>
                  </a:txBody>
                  <a:tcPr marT="91425" marB="91425" marR="91425" marL="91425"/>
                </a:tc>
              </a:tr>
              <a:tr h="471750">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Free</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5/5</a:t>
                      </a:r>
                    </a:p>
                  </a:txBody>
                  <a:tcPr marT="91425" marB="91425" marR="91425" marL="91425"/>
                </a:tc>
                <a:tc>
                  <a:txBody>
                    <a:bodyPr>
                      <a:noAutofit/>
                    </a:bodyPr>
                    <a:lstStyle/>
                    <a:p>
                      <a:pPr indent="-63500" lvl="0" marL="0" marR="0" rtl="0" algn="l">
                        <a:lnSpc>
                          <a:spcPct val="100000"/>
                        </a:lnSpc>
                        <a:spcBef>
                          <a:spcPts val="0"/>
                        </a:spcBef>
                        <a:spcAft>
                          <a:spcPts val="0"/>
                        </a:spcAft>
                        <a:buClr>
                          <a:srgbClr val="FFFFFF"/>
                        </a:buClr>
                        <a:buSzPts val="1000"/>
                        <a:buFont typeface="Arial"/>
                        <a:buNone/>
                      </a:pPr>
                      <a:r>
                        <a:rPr lang="en" sz="1000" u="none" cap="none" strike="noStrike"/>
                        <a:t>Free to host on your own server</a:t>
                      </a:r>
                    </a:p>
                  </a:txBody>
                  <a:tcPr marT="91425" marB="91425" marR="91425" marL="91425"/>
                </a:tc>
              </a:tr>
            </a:tbl>
          </a:graphicData>
        </a:graphic>
      </p:graphicFrame>
      <p:sp>
        <p:nvSpPr>
          <p:cNvPr id="87" name="Shape 87"/>
          <p:cNvSpPr txBox="1"/>
          <p:nvPr/>
        </p:nvSpPr>
        <p:spPr>
          <a:xfrm>
            <a:off x="551550" y="2770575"/>
            <a:ext cx="8133900" cy="1975200"/>
          </a:xfrm>
          <a:prstGeom prst="rect">
            <a:avLst/>
          </a:prstGeom>
          <a:noFill/>
          <a:ln>
            <a:noFill/>
          </a:ln>
        </p:spPr>
        <p:txBody>
          <a:bodyPr anchorCtr="0" anchor="t" bIns="91425" lIns="91425" rIns="91425" wrap="square" tIns="91425">
            <a:noAutofit/>
          </a:bodyPr>
          <a:lstStyle/>
          <a:p>
            <a:pPr indent="-88900" lvl="0" marL="0" marR="0" rtl="0" algn="l">
              <a:lnSpc>
                <a:spcPct val="100000"/>
              </a:lnSpc>
              <a:spcBef>
                <a:spcPts val="0"/>
              </a:spcBef>
              <a:spcAft>
                <a:spcPts val="0"/>
              </a:spcAft>
              <a:buClr>
                <a:srgbClr val="FFFFFF"/>
              </a:buClr>
              <a:buSzPts val="1400"/>
              <a:buFont typeface="Arial"/>
              <a:buNone/>
            </a:pPr>
            <a:r>
              <a:rPr b="0" i="0" lang="en" sz="1400" u="none" cap="none" strike="noStrike">
                <a:latin typeface="Arial"/>
                <a:ea typeface="Arial"/>
                <a:cs typeface="Arial"/>
                <a:sym typeface="Arial"/>
              </a:rPr>
              <a:t>Although powerful and very customizable, Drupal requires a rather extensive knowledge in web development in order to set up, edit and maintain.  Therefore like Joomla, we would not recommend Drupal for you to use and did not research it any further.</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Shape 92"/>
          <p:cNvSpPr txBox="1"/>
          <p:nvPr>
            <p:ph type="title"/>
          </p:nvPr>
        </p:nvSpPr>
        <p:spPr>
          <a:xfrm>
            <a:off x="311700" y="445025"/>
            <a:ext cx="8520600" cy="572700"/>
          </a:xfrm>
          <a:prstGeom prst="rect">
            <a:avLst/>
          </a:prstGeom>
          <a:noFill/>
          <a:ln>
            <a:noFill/>
          </a:ln>
        </p:spPr>
        <p:txBody>
          <a:bodyPr anchorCtr="0" anchor="t" bIns="91425" lIns="91425" rIns="91425" wrap="square" tIns="91425">
            <a:noAutofit/>
          </a:bodyPr>
          <a:lstStyle/>
          <a:p>
            <a:pPr indent="-165100" lvl="0" marL="0" marR="0" rtl="0" algn="l">
              <a:lnSpc>
                <a:spcPct val="100000"/>
              </a:lnSpc>
              <a:spcBef>
                <a:spcPts val="0"/>
              </a:spcBef>
              <a:spcAft>
                <a:spcPts val="0"/>
              </a:spcAft>
              <a:buClr>
                <a:schemeClr val="dk2"/>
              </a:buClr>
              <a:buSzPts val="2600"/>
              <a:buFont typeface="Raleway"/>
              <a:buNone/>
            </a:pPr>
            <a:r>
              <a:rPr b="1" i="0" lang="en" sz="2600" u="none" cap="none" strike="noStrike">
                <a:solidFill>
                  <a:srgbClr val="000000"/>
                </a:solidFill>
                <a:latin typeface="Raleway"/>
                <a:ea typeface="Raleway"/>
                <a:cs typeface="Raleway"/>
                <a:sym typeface="Raleway"/>
              </a:rPr>
              <a:t>Summary</a:t>
            </a:r>
          </a:p>
        </p:txBody>
      </p:sp>
      <p:sp>
        <p:nvSpPr>
          <p:cNvPr id="93" name="Shape 93"/>
          <p:cNvSpPr txBox="1"/>
          <p:nvPr/>
        </p:nvSpPr>
        <p:spPr>
          <a:xfrm>
            <a:off x="423275" y="1128750"/>
            <a:ext cx="8409000" cy="3719700"/>
          </a:xfrm>
          <a:prstGeom prst="rect">
            <a:avLst/>
          </a:prstGeom>
          <a:noFill/>
          <a:ln>
            <a:noFill/>
          </a:ln>
        </p:spPr>
        <p:txBody>
          <a:bodyPr anchorCtr="0" anchor="t" bIns="91425" lIns="91425" rIns="91425" wrap="square" tIns="91425">
            <a:noAutofit/>
          </a:bodyPr>
          <a:lstStyle/>
          <a:p>
            <a:pPr indent="-88900" lvl="0" marL="0" marR="0" rtl="0" algn="l">
              <a:lnSpc>
                <a:spcPct val="100000"/>
              </a:lnSpc>
              <a:spcBef>
                <a:spcPts val="0"/>
              </a:spcBef>
              <a:spcAft>
                <a:spcPts val="0"/>
              </a:spcAft>
              <a:buClr>
                <a:srgbClr val="FFFFFF"/>
              </a:buClr>
              <a:buSzPts val="1400"/>
              <a:buFont typeface="Arial"/>
              <a:buNone/>
            </a:pPr>
            <a:r>
              <a:rPr b="0" i="0" lang="en" sz="1400" u="none" cap="none" strike="noStrike">
                <a:latin typeface="Arial"/>
                <a:ea typeface="Arial"/>
                <a:cs typeface="Arial"/>
                <a:sym typeface="Arial"/>
              </a:rPr>
              <a:t>We would recommend that you choose either Wordpress or Wix as your content management system, however we would strongly suggest Wordpress as its plugin library makes it easy to implement features that would not be possible with Wix.  </a:t>
            </a:r>
          </a:p>
          <a:p>
            <a:pPr indent="-88900" lvl="0" marL="0" marR="0" rtl="0" algn="l">
              <a:lnSpc>
                <a:spcPct val="100000"/>
              </a:lnSpc>
              <a:spcBef>
                <a:spcPts val="0"/>
              </a:spcBef>
              <a:spcAft>
                <a:spcPts val="0"/>
              </a:spcAft>
              <a:buClr>
                <a:srgbClr val="000000"/>
              </a:buClr>
              <a:buSzPts val="1400"/>
              <a:buFont typeface="Arial"/>
              <a:buNone/>
            </a:pPr>
            <a:r>
              <a:t/>
            </a:r>
            <a:endParaRPr b="0" i="0" sz="1400" u="none" cap="none" strike="noStrike">
              <a:latin typeface="Arial"/>
              <a:ea typeface="Arial"/>
              <a:cs typeface="Arial"/>
              <a:sym typeface="Arial"/>
            </a:endParaRPr>
          </a:p>
          <a:p>
            <a:pPr indent="-88900" lvl="0" marL="0" marR="0" rtl="0" algn="l">
              <a:lnSpc>
                <a:spcPct val="100000"/>
              </a:lnSpc>
              <a:spcBef>
                <a:spcPts val="0"/>
              </a:spcBef>
              <a:spcAft>
                <a:spcPts val="0"/>
              </a:spcAft>
              <a:buClr>
                <a:srgbClr val="FFFFFF"/>
              </a:buClr>
              <a:buSzPts val="1400"/>
              <a:buFont typeface="Arial"/>
              <a:buNone/>
            </a:pPr>
            <a:r>
              <a:rPr b="0" i="0" lang="en" sz="1400" u="none" cap="none" strike="noStrike">
                <a:latin typeface="Arial"/>
                <a:ea typeface="Arial"/>
                <a:cs typeface="Arial"/>
                <a:sym typeface="Arial"/>
              </a:rPr>
              <a:t>In addition, you are already using Wordpress and are familiar with how it works, therefore we could set it up in a way that will address you current issues, implement your additional features and make it as easy as possible for you to use.</a:t>
            </a:r>
          </a:p>
          <a:p>
            <a:pPr indent="-88900" lvl="0" marL="0" marR="0" rtl="0" algn="l">
              <a:lnSpc>
                <a:spcPct val="100000"/>
              </a:lnSpc>
              <a:spcBef>
                <a:spcPts val="0"/>
              </a:spcBef>
              <a:spcAft>
                <a:spcPts val="0"/>
              </a:spcAft>
              <a:buClr>
                <a:srgbClr val="000000"/>
              </a:buClr>
              <a:buSzPts val="1400"/>
              <a:buFont typeface="Arial"/>
              <a:buNone/>
            </a:pPr>
            <a:r>
              <a:t/>
            </a:r>
            <a:endParaRPr b="0" i="0" sz="1400" u="none" cap="none" strike="noStrike">
              <a:latin typeface="Arial"/>
              <a:ea typeface="Arial"/>
              <a:cs typeface="Arial"/>
              <a:sym typeface="Arial"/>
            </a:endParaRPr>
          </a:p>
          <a:p>
            <a:pPr indent="-88900" lvl="0" marL="0" marR="0" rtl="0" algn="l">
              <a:lnSpc>
                <a:spcPct val="100000"/>
              </a:lnSpc>
              <a:spcBef>
                <a:spcPts val="0"/>
              </a:spcBef>
              <a:spcAft>
                <a:spcPts val="0"/>
              </a:spcAft>
              <a:buClr>
                <a:srgbClr val="000000"/>
              </a:buClr>
              <a:buSzPts val="1400"/>
              <a:buFont typeface="Arial"/>
              <a:buNone/>
            </a:pPr>
            <a:r>
              <a:t/>
            </a:r>
            <a:endParaRPr b="0" i="0" sz="1400" u="none" cap="none" strike="noStrike">
              <a:latin typeface="Arial"/>
              <a:ea typeface="Arial"/>
              <a:cs typeface="Arial"/>
              <a:sym typeface="Arial"/>
            </a:endParaRPr>
          </a:p>
          <a:p>
            <a:pPr indent="-88900" lvl="0" marL="0" marR="0" rtl="0" algn="l">
              <a:lnSpc>
                <a:spcPct val="100000"/>
              </a:lnSpc>
              <a:spcBef>
                <a:spcPts val="0"/>
              </a:spcBef>
              <a:spcAft>
                <a:spcPts val="0"/>
              </a:spcAft>
              <a:buClr>
                <a:srgbClr val="FFFFFF"/>
              </a:buClr>
              <a:buSzPts val="1400"/>
              <a:buFont typeface="Arial"/>
              <a:buNone/>
            </a:pPr>
            <a:r>
              <a:rPr b="0" i="0" lang="en" sz="1400" u="none" cap="none" strike="noStrike">
                <a:latin typeface="Arial"/>
                <a:ea typeface="Arial"/>
                <a:cs typeface="Arial"/>
                <a:sym typeface="Arial"/>
              </a:rPr>
              <a:t>We look forwarding to discussing this with you and addressing any questions you may have.</a:t>
            </a:r>
          </a:p>
          <a:p>
            <a:pPr indent="-88900" lvl="0" marL="0" marR="0" rtl="0" algn="l">
              <a:lnSpc>
                <a:spcPct val="100000"/>
              </a:lnSpc>
              <a:spcBef>
                <a:spcPts val="0"/>
              </a:spcBef>
              <a:spcAft>
                <a:spcPts val="0"/>
              </a:spcAft>
              <a:buClr>
                <a:srgbClr val="000000"/>
              </a:buClr>
              <a:buSzPts val="1400"/>
              <a:buFont typeface="Arial"/>
              <a:buNone/>
            </a:pPr>
            <a:r>
              <a:t/>
            </a:r>
            <a:endParaRPr b="0" i="0" sz="1400" u="none" cap="none" strike="noStrike">
              <a:latin typeface="Arial"/>
              <a:ea typeface="Arial"/>
              <a:cs typeface="Arial"/>
              <a:sym typeface="Arial"/>
            </a:endParaRPr>
          </a:p>
          <a:p>
            <a:pPr indent="-88900" lvl="0" marL="0" marR="0" rtl="0" algn="l">
              <a:lnSpc>
                <a:spcPct val="100000"/>
              </a:lnSpc>
              <a:spcBef>
                <a:spcPts val="0"/>
              </a:spcBef>
              <a:spcAft>
                <a:spcPts val="0"/>
              </a:spcAft>
              <a:buClr>
                <a:srgbClr val="000000"/>
              </a:buClr>
              <a:buSzPts val="1400"/>
              <a:buFont typeface="Arial"/>
              <a:buNone/>
            </a:pPr>
            <a:r>
              <a:t/>
            </a:r>
            <a:endParaRPr b="0" i="0" sz="1400" u="none" cap="none" strike="noStrike">
              <a:latin typeface="Arial"/>
              <a:ea typeface="Arial"/>
              <a:cs typeface="Arial"/>
              <a:sym typeface="Arial"/>
            </a:endParaRPr>
          </a:p>
          <a:p>
            <a:pPr indent="-88900" lvl="0" marL="0" marR="0" rtl="0" algn="l">
              <a:lnSpc>
                <a:spcPct val="100000"/>
              </a:lnSpc>
              <a:spcBef>
                <a:spcPts val="0"/>
              </a:spcBef>
              <a:spcAft>
                <a:spcPts val="0"/>
              </a:spcAft>
              <a:buClr>
                <a:srgbClr val="000000"/>
              </a:buClr>
              <a:buSzPts val="1400"/>
              <a:buFont typeface="Arial"/>
              <a:buNone/>
            </a:pPr>
            <a:r>
              <a:t/>
            </a:r>
            <a:endParaRPr b="0" i="0" sz="1400" u="none" cap="none" strike="noStrike">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