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1" r:id="rId5"/>
    <p:sldId id="262" r:id="rId6"/>
    <p:sldId id="265" r:id="rId7"/>
    <p:sldId id="264" r:id="rId8"/>
    <p:sldId id="266" r:id="rId9"/>
    <p:sldId id="268" r:id="rId10"/>
    <p:sldId id="267" r:id="rId11"/>
    <p:sldId id="26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0698" autoAdjust="0"/>
  </p:normalViewPr>
  <p:slideViewPr>
    <p:cSldViewPr snapToGrid="0">
      <p:cViewPr varScale="1">
        <p:scale>
          <a:sx n="49" d="100"/>
          <a:sy n="49" d="100"/>
        </p:scale>
        <p:origin x="90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8E645-CB57-44A2-B735-7551C312107A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131DB-A7AB-41BD-9269-B53730A14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08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17B7-1863-444E-98F7-7E2D37EA94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329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17B7-1863-444E-98F7-7E2D37EA94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493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17B7-1863-444E-98F7-7E2D37EA94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589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17B7-1863-444E-98F7-7E2D37EA944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3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17B7-1863-444E-98F7-7E2D37EA94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171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17B7-1863-444E-98F7-7E2D37EA944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67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17B7-1863-444E-98F7-7E2D37EA94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39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17B7-1863-444E-98F7-7E2D37EA94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994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17B7-1863-444E-98F7-7E2D37EA944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374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17B7-1863-444E-98F7-7E2D37EA944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989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17B7-1863-444E-98F7-7E2D37EA94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5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baseline="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endParaRPr lang="en-US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17B7-1863-444E-98F7-7E2D37EA944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32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93DF-0D67-4685-9966-D06589C0DF7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5EB8-ECEF-46BA-A446-0429E059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56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93DF-0D67-4685-9966-D06589C0DF7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5EB8-ECEF-46BA-A446-0429E059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73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93DF-0D67-4685-9966-D06589C0DF7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5EB8-ECEF-46BA-A446-0429E059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6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93DF-0D67-4685-9966-D06589C0DF7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5EB8-ECEF-46BA-A446-0429E059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98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93DF-0D67-4685-9966-D06589C0DF7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5EB8-ECEF-46BA-A446-0429E059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85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93DF-0D67-4685-9966-D06589C0DF7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5EB8-ECEF-46BA-A446-0429E059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40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93DF-0D67-4685-9966-D06589C0DF7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5EB8-ECEF-46BA-A446-0429E059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98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93DF-0D67-4685-9966-D06589C0DF7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5EB8-ECEF-46BA-A446-0429E059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7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93DF-0D67-4685-9966-D06589C0DF7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5EB8-ECEF-46BA-A446-0429E059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0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93DF-0D67-4685-9966-D06589C0DF7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5EB8-ECEF-46BA-A446-0429E059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80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93DF-0D67-4685-9966-D06589C0DF7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25EB8-ECEF-46BA-A446-0429E059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31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193DF-0D67-4685-9966-D06589C0DF72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25EB8-ECEF-46BA-A446-0429E05959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14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90C7E-944B-3D4A-B32C-1C7F1674B9E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14905BD-8113-7646-9A14-7FE49BE1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5600" y="0"/>
              <a:ext cx="2696400" cy="13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0E9F9-E0A1-E942-947E-E9FC33C63C5C}"/>
                </a:ext>
              </a:extLst>
            </p:cNvPr>
            <p:cNvSpPr/>
            <p:nvPr/>
          </p:nvSpPr>
          <p:spPr>
            <a:xfrm>
              <a:off x="0" y="6128951"/>
              <a:ext cx="12192000" cy="729049"/>
            </a:xfrm>
            <a:prstGeom prst="rect">
              <a:avLst/>
            </a:prstGeom>
            <a:solidFill>
              <a:srgbClr val="59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47D55-8A08-A249-BCAF-DFC371137BC3}"/>
                </a:ext>
              </a:extLst>
            </p:cNvPr>
            <p:cNvSpPr txBox="1"/>
            <p:nvPr/>
          </p:nvSpPr>
          <p:spPr>
            <a:xfrm>
              <a:off x="10194324" y="6329829"/>
              <a:ext cx="163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includem.org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Pro" panose="020B0604020101020102" pitchFamily="34" charset="77"/>
                <a:ea typeface="+mn-ea"/>
                <a:cs typeface="Circular Pro" panose="020B0604020101020102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4A216-9FC9-C948-912C-51050AF3D090}"/>
                </a:ext>
              </a:extLst>
            </p:cNvPr>
            <p:cNvSpPr txBox="1"/>
            <p:nvPr/>
          </p:nvSpPr>
          <p:spPr>
            <a:xfrm>
              <a:off x="361562" y="6329829"/>
              <a:ext cx="637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Follow us on twitter: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 Book" panose="020B0604020101020102" pitchFamily="34" charset="77"/>
                  <a:ea typeface="+mn-ea"/>
                  <a:cs typeface="Circular Pro Book" panose="020B0604020101020102" pitchFamily="34" charset="77"/>
                </a:rPr>
                <a:t>@includem2000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195701"/>
            <a:ext cx="916732" cy="148018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TextBox 2"/>
          <p:cNvSpPr txBox="1"/>
          <p:nvPr/>
        </p:nvSpPr>
        <p:spPr>
          <a:xfrm>
            <a:off x="2034072" y="598669"/>
            <a:ext cx="7829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Includem Multiple Risk Programme: </a:t>
            </a:r>
            <a:r>
              <a:rPr lang="en-US" sz="16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part of </a:t>
            </a:r>
            <a:r>
              <a:rPr lang="en-US" sz="28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Glasgow City Youth Health Service</a:t>
            </a:r>
            <a:endParaRPr lang="en-GB" sz="280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37962" y="203119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For young people in Glasgow aged 12-19 </a:t>
            </a:r>
          </a:p>
          <a:p>
            <a:pPr marL="342900" indent="-342900" algn="l">
              <a:spcBef>
                <a:spcPts val="0"/>
              </a:spcBef>
              <a:defRPr/>
            </a:pPr>
            <a:endParaRPr lang="en-US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Holistic, early intervention and prevention</a:t>
            </a:r>
            <a:b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endParaRPr lang="en-US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Confidential</a:t>
            </a:r>
            <a:b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endParaRPr lang="en-US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Personalised</a:t>
            </a:r>
            <a:b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endParaRPr lang="en-US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Evening appointments</a:t>
            </a:r>
            <a:br>
              <a:rPr lang="en-US" dirty="0"/>
            </a:br>
            <a:endParaRPr lang="en-US" dirty="0"/>
          </a:p>
          <a:p>
            <a:pPr lvl="1" algn="l">
              <a:spcBef>
                <a:spcPts val="0"/>
              </a:spcBef>
              <a:defRPr/>
            </a:pPr>
            <a:endParaRPr lang="en-GB" dirty="0"/>
          </a:p>
        </p:txBody>
      </p:sp>
      <p:pic>
        <p:nvPicPr>
          <p:cNvPr id="16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741967"/>
            <a:ext cx="949640" cy="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998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90C7E-944B-3D4A-B32C-1C7F1674B9E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14905BD-8113-7646-9A14-7FE49BE1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5600" y="0"/>
              <a:ext cx="2696400" cy="13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0E9F9-E0A1-E942-947E-E9FC33C63C5C}"/>
                </a:ext>
              </a:extLst>
            </p:cNvPr>
            <p:cNvSpPr/>
            <p:nvPr/>
          </p:nvSpPr>
          <p:spPr>
            <a:xfrm>
              <a:off x="0" y="6128951"/>
              <a:ext cx="12192000" cy="729049"/>
            </a:xfrm>
            <a:prstGeom prst="rect">
              <a:avLst/>
            </a:prstGeom>
            <a:solidFill>
              <a:srgbClr val="59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47D55-8A08-A249-BCAF-DFC371137BC3}"/>
                </a:ext>
              </a:extLst>
            </p:cNvPr>
            <p:cNvSpPr txBox="1"/>
            <p:nvPr/>
          </p:nvSpPr>
          <p:spPr>
            <a:xfrm>
              <a:off x="10194324" y="6329829"/>
              <a:ext cx="163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includem.org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Pro" panose="020B0604020101020102" pitchFamily="34" charset="77"/>
                <a:ea typeface="+mn-ea"/>
                <a:cs typeface="Circular Pro" panose="020B0604020101020102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4A216-9FC9-C948-912C-51050AF3D090}"/>
                </a:ext>
              </a:extLst>
            </p:cNvPr>
            <p:cNvSpPr txBox="1"/>
            <p:nvPr/>
          </p:nvSpPr>
          <p:spPr>
            <a:xfrm>
              <a:off x="361562" y="6329829"/>
              <a:ext cx="637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Follow us on twitter: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 Book" panose="020B0604020101020102" pitchFamily="34" charset="77"/>
                  <a:ea typeface="+mn-ea"/>
                  <a:cs typeface="Circular Pro Book" panose="020B0604020101020102" pitchFamily="34" charset="77"/>
                </a:rPr>
                <a:t>@includem2000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195701"/>
            <a:ext cx="916732" cy="14801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741967"/>
            <a:ext cx="949640" cy="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581" y="111774"/>
            <a:ext cx="3230366" cy="57958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09589" y="2471098"/>
            <a:ext cx="51824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Fun – adapted to </a:t>
            </a:r>
          </a:p>
          <a:p>
            <a:r>
              <a:rPr lang="en-US" sz="32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leaning styles</a:t>
            </a:r>
            <a:endParaRPr lang="en-GB" sz="320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986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90C7E-944B-3D4A-B32C-1C7F1674B9E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14905BD-8113-7646-9A14-7FE49BE1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5600" y="0"/>
              <a:ext cx="2696400" cy="13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0E9F9-E0A1-E942-947E-E9FC33C63C5C}"/>
                </a:ext>
              </a:extLst>
            </p:cNvPr>
            <p:cNvSpPr/>
            <p:nvPr/>
          </p:nvSpPr>
          <p:spPr>
            <a:xfrm>
              <a:off x="0" y="6128951"/>
              <a:ext cx="12192000" cy="729049"/>
            </a:xfrm>
            <a:prstGeom prst="rect">
              <a:avLst/>
            </a:prstGeom>
            <a:solidFill>
              <a:srgbClr val="59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47D55-8A08-A249-BCAF-DFC371137BC3}"/>
                </a:ext>
              </a:extLst>
            </p:cNvPr>
            <p:cNvSpPr txBox="1"/>
            <p:nvPr/>
          </p:nvSpPr>
          <p:spPr>
            <a:xfrm>
              <a:off x="10194324" y="6329829"/>
              <a:ext cx="163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includem.org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Pro" panose="020B0604020101020102" pitchFamily="34" charset="77"/>
                <a:ea typeface="+mn-ea"/>
                <a:cs typeface="Circular Pro" panose="020B0604020101020102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4A216-9FC9-C948-912C-51050AF3D090}"/>
                </a:ext>
              </a:extLst>
            </p:cNvPr>
            <p:cNvSpPr txBox="1"/>
            <p:nvPr/>
          </p:nvSpPr>
          <p:spPr>
            <a:xfrm>
              <a:off x="361562" y="6329829"/>
              <a:ext cx="637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Follow us on twitter: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 Book" panose="020B0604020101020102" pitchFamily="34" charset="77"/>
                  <a:ea typeface="+mn-ea"/>
                  <a:cs typeface="Circular Pro Book" panose="020B0604020101020102" pitchFamily="34" charset="77"/>
                </a:rPr>
                <a:t>@includem2000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195701"/>
            <a:ext cx="916732" cy="14801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741967"/>
            <a:ext cx="949640" cy="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2308" y="688168"/>
            <a:ext cx="1044969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Some stats ….</a:t>
            </a:r>
          </a:p>
          <a:p>
            <a:r>
              <a:rPr lang="en-US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July 2021 – June 2022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Number of referrals - </a:t>
            </a:r>
            <a:r>
              <a:rPr lang="en-US" sz="24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173</a:t>
            </a:r>
          </a:p>
          <a:p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Number of appointments - </a:t>
            </a:r>
            <a:r>
              <a:rPr lang="en-US" sz="24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1314</a:t>
            </a:r>
          </a:p>
          <a:p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Number of community outreach visits – </a:t>
            </a:r>
            <a:r>
              <a:rPr lang="en-US" sz="24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151</a:t>
            </a:r>
          </a:p>
          <a:p>
            <a:endParaRPr lang="en-US" sz="2400" b="1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Most common reasons for referral – </a:t>
            </a:r>
          </a:p>
          <a:p>
            <a:pPr lvl="8"/>
            <a:endParaRPr lang="en-US" sz="8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alcohol use 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drug use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risk of offending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non-engagement in education/employment</a:t>
            </a:r>
          </a:p>
          <a:p>
            <a:pPr marL="4000500" lvl="8" indent="-342900">
              <a:buFont typeface="Arial" panose="020B0604020202020204" pitchFamily="34" charset="0"/>
              <a:buChar char="•"/>
            </a:pPr>
            <a:r>
              <a:rPr lang="en-US" sz="23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vaping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186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90C7E-944B-3D4A-B32C-1C7F1674B9E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14905BD-8113-7646-9A14-7FE49BE1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5600" y="0"/>
              <a:ext cx="2696400" cy="13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0E9F9-E0A1-E942-947E-E9FC33C63C5C}"/>
                </a:ext>
              </a:extLst>
            </p:cNvPr>
            <p:cNvSpPr/>
            <p:nvPr/>
          </p:nvSpPr>
          <p:spPr>
            <a:xfrm>
              <a:off x="0" y="6128951"/>
              <a:ext cx="12192000" cy="729049"/>
            </a:xfrm>
            <a:prstGeom prst="rect">
              <a:avLst/>
            </a:prstGeom>
            <a:solidFill>
              <a:srgbClr val="59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47D55-8A08-A249-BCAF-DFC371137BC3}"/>
                </a:ext>
              </a:extLst>
            </p:cNvPr>
            <p:cNvSpPr txBox="1"/>
            <p:nvPr/>
          </p:nvSpPr>
          <p:spPr>
            <a:xfrm>
              <a:off x="10194324" y="6329829"/>
              <a:ext cx="163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includem.org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Pro" panose="020B0604020101020102" pitchFamily="34" charset="77"/>
                <a:ea typeface="+mn-ea"/>
                <a:cs typeface="Circular Pro" panose="020B0604020101020102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4A216-9FC9-C948-912C-51050AF3D090}"/>
                </a:ext>
              </a:extLst>
            </p:cNvPr>
            <p:cNvSpPr txBox="1"/>
            <p:nvPr/>
          </p:nvSpPr>
          <p:spPr>
            <a:xfrm>
              <a:off x="361562" y="6329829"/>
              <a:ext cx="637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Follow us on twitter: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 Book" panose="020B0604020101020102" pitchFamily="34" charset="77"/>
                  <a:ea typeface="+mn-ea"/>
                  <a:cs typeface="Circular Pro Book" panose="020B0604020101020102" pitchFamily="34" charset="77"/>
                </a:rPr>
                <a:t>@includem2000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195701"/>
            <a:ext cx="916732" cy="14801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741967"/>
            <a:ext cx="949640" cy="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42308" y="688168"/>
            <a:ext cx="1044969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Making a referral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Referrals are made to Youth Health Service and are triaged to most appropriate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Young person can refer themselves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If professional (teacher, G.P. etc.) referring, they should ensure young person gives consent </a:t>
            </a:r>
          </a:p>
          <a:p>
            <a:endParaRPr lang="en-GB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r>
              <a:rPr lang="en-GB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Phone the YHS team on </a:t>
            </a:r>
            <a:r>
              <a:rPr lang="en-GB" sz="2400" b="1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0141 451 2727</a:t>
            </a:r>
          </a:p>
          <a:p>
            <a:endParaRPr lang="en-GB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https://www.nhsggc.scot/hospitals-services/services-a-to-z/glasgow-city-youth-health-service/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85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90C7E-944B-3D4A-B32C-1C7F1674B9E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14905BD-8113-7646-9A14-7FE49BE1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5600" y="0"/>
              <a:ext cx="2696400" cy="13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0E9F9-E0A1-E942-947E-E9FC33C63C5C}"/>
                </a:ext>
              </a:extLst>
            </p:cNvPr>
            <p:cNvSpPr/>
            <p:nvPr/>
          </p:nvSpPr>
          <p:spPr>
            <a:xfrm>
              <a:off x="0" y="6128951"/>
              <a:ext cx="12192000" cy="729049"/>
            </a:xfrm>
            <a:prstGeom prst="rect">
              <a:avLst/>
            </a:prstGeom>
            <a:solidFill>
              <a:srgbClr val="59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47D55-8A08-A249-BCAF-DFC371137BC3}"/>
                </a:ext>
              </a:extLst>
            </p:cNvPr>
            <p:cNvSpPr txBox="1"/>
            <p:nvPr/>
          </p:nvSpPr>
          <p:spPr>
            <a:xfrm>
              <a:off x="10194324" y="6329829"/>
              <a:ext cx="163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includem.org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Pro" panose="020B0604020101020102" pitchFamily="34" charset="77"/>
                <a:ea typeface="+mn-ea"/>
                <a:cs typeface="Circular Pro" panose="020B0604020101020102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4A216-9FC9-C948-912C-51050AF3D090}"/>
                </a:ext>
              </a:extLst>
            </p:cNvPr>
            <p:cNvSpPr txBox="1"/>
            <p:nvPr/>
          </p:nvSpPr>
          <p:spPr>
            <a:xfrm>
              <a:off x="361562" y="6329829"/>
              <a:ext cx="637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Follow us on twitter: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 Book" panose="020B0604020101020102" pitchFamily="34" charset="77"/>
                  <a:ea typeface="+mn-ea"/>
                  <a:cs typeface="Circular Pro Book" panose="020B0604020101020102" pitchFamily="34" charset="77"/>
                </a:rPr>
                <a:t>@includem2000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195701"/>
            <a:ext cx="916732" cy="148018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738619" y="606292"/>
            <a:ext cx="4585652" cy="6590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Support Available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361562" y="1781602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Clinical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765650" y="2705953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Mental Health</a:t>
            </a:r>
          </a:p>
          <a:p>
            <a:pPr lvl="1"/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Sexual Health</a:t>
            </a:r>
          </a:p>
          <a:p>
            <a:pPr lvl="1"/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Weight</a:t>
            </a:r>
          </a:p>
          <a:p>
            <a:pPr lvl="1"/>
            <a:r>
              <a:rPr lang="en-US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Risky Behaviours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6547788" y="1757556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Non Clinical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32354" y="2705953"/>
            <a:ext cx="46793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Employability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Money Worries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Advocacy</a:t>
            </a:r>
            <a:endParaRPr lang="en-GB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pic>
        <p:nvPicPr>
          <p:cNvPr id="18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741967"/>
            <a:ext cx="949640" cy="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629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90C7E-944B-3D4A-B32C-1C7F1674B9E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14905BD-8113-7646-9A14-7FE49BE1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5600" y="0"/>
              <a:ext cx="2696400" cy="13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0E9F9-E0A1-E942-947E-E9FC33C63C5C}"/>
                </a:ext>
              </a:extLst>
            </p:cNvPr>
            <p:cNvSpPr/>
            <p:nvPr/>
          </p:nvSpPr>
          <p:spPr>
            <a:xfrm>
              <a:off x="0" y="6128951"/>
              <a:ext cx="12192000" cy="729049"/>
            </a:xfrm>
            <a:prstGeom prst="rect">
              <a:avLst/>
            </a:prstGeom>
            <a:solidFill>
              <a:srgbClr val="59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47D55-8A08-A249-BCAF-DFC371137BC3}"/>
                </a:ext>
              </a:extLst>
            </p:cNvPr>
            <p:cNvSpPr txBox="1"/>
            <p:nvPr/>
          </p:nvSpPr>
          <p:spPr>
            <a:xfrm>
              <a:off x="10194324" y="6329829"/>
              <a:ext cx="163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includem.org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Pro" panose="020B0604020101020102" pitchFamily="34" charset="77"/>
                <a:ea typeface="+mn-ea"/>
                <a:cs typeface="Circular Pro" panose="020B0604020101020102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4A216-9FC9-C948-912C-51050AF3D090}"/>
                </a:ext>
              </a:extLst>
            </p:cNvPr>
            <p:cNvSpPr txBox="1"/>
            <p:nvPr/>
          </p:nvSpPr>
          <p:spPr>
            <a:xfrm>
              <a:off x="361562" y="6329829"/>
              <a:ext cx="637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Follow us on twitter: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 Book" panose="020B0604020101020102" pitchFamily="34" charset="77"/>
                  <a:ea typeface="+mn-ea"/>
                  <a:cs typeface="Circular Pro Book" panose="020B0604020101020102" pitchFamily="34" charset="77"/>
                </a:rPr>
                <a:t>@includem2000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195701"/>
            <a:ext cx="916732" cy="148018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-2952082" y="4983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Where?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38788" y="2372236"/>
            <a:ext cx="6335592" cy="3812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9 venues throughout Glasgow City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Appointments with Nurse or </a:t>
            </a:r>
            <a:br>
              <a:rPr lang="en-GB" dirty="0">
                <a:latin typeface="Source Serif Pro" panose="02040603050405020204" pitchFamily="18" charset="0"/>
                <a:ea typeface="Source Serif Pro" panose="02040603050405020204" pitchFamily="18" charset="0"/>
              </a:rPr>
            </a:br>
            <a:r>
              <a:rPr lang="en-GB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Counsellor – in-person, virtual and telephone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Venue and Outreach appointments with Multiple Risk Workers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683" y="1161112"/>
            <a:ext cx="3551290" cy="4705643"/>
          </a:xfrm>
          <a:prstGeom prst="rect">
            <a:avLst/>
          </a:prstGeom>
        </p:spPr>
      </p:pic>
      <p:pic>
        <p:nvPicPr>
          <p:cNvPr id="19" name="Picture 2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741967"/>
            <a:ext cx="949640" cy="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0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90C7E-944B-3D4A-B32C-1C7F1674B9E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14905BD-8113-7646-9A14-7FE49BE1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5600" y="0"/>
              <a:ext cx="2696400" cy="13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0E9F9-E0A1-E942-947E-E9FC33C63C5C}"/>
                </a:ext>
              </a:extLst>
            </p:cNvPr>
            <p:cNvSpPr/>
            <p:nvPr/>
          </p:nvSpPr>
          <p:spPr>
            <a:xfrm>
              <a:off x="0" y="6128951"/>
              <a:ext cx="12192000" cy="729049"/>
            </a:xfrm>
            <a:prstGeom prst="rect">
              <a:avLst/>
            </a:prstGeom>
            <a:solidFill>
              <a:srgbClr val="59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47D55-8A08-A249-BCAF-DFC371137BC3}"/>
                </a:ext>
              </a:extLst>
            </p:cNvPr>
            <p:cNvSpPr txBox="1"/>
            <p:nvPr/>
          </p:nvSpPr>
          <p:spPr>
            <a:xfrm>
              <a:off x="10194324" y="6329829"/>
              <a:ext cx="163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includem.org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Pro" panose="020B0604020101020102" pitchFamily="34" charset="77"/>
                <a:ea typeface="+mn-ea"/>
                <a:cs typeface="Circular Pro" panose="020B0604020101020102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4A216-9FC9-C948-912C-51050AF3D090}"/>
                </a:ext>
              </a:extLst>
            </p:cNvPr>
            <p:cNvSpPr txBox="1"/>
            <p:nvPr/>
          </p:nvSpPr>
          <p:spPr>
            <a:xfrm>
              <a:off x="361562" y="6329829"/>
              <a:ext cx="637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Follow us on twitter: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 Book" panose="020B0604020101020102" pitchFamily="34" charset="77"/>
                  <a:ea typeface="+mn-ea"/>
                  <a:cs typeface="Circular Pro Book" panose="020B0604020101020102" pitchFamily="34" charset="77"/>
                </a:rPr>
                <a:t>@includem2000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195701"/>
            <a:ext cx="916732" cy="14801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688" y="349758"/>
            <a:ext cx="8177026" cy="5380482"/>
          </a:xfrm>
          <a:prstGeom prst="rect">
            <a:avLst/>
          </a:prstGeom>
        </p:spPr>
      </p:pic>
      <p:pic>
        <p:nvPicPr>
          <p:cNvPr id="13" name="Picture 2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741967"/>
            <a:ext cx="949640" cy="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60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90C7E-944B-3D4A-B32C-1C7F1674B9E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14905BD-8113-7646-9A14-7FE49BE1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5600" y="0"/>
              <a:ext cx="2696400" cy="13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0E9F9-E0A1-E942-947E-E9FC33C63C5C}"/>
                </a:ext>
              </a:extLst>
            </p:cNvPr>
            <p:cNvSpPr/>
            <p:nvPr/>
          </p:nvSpPr>
          <p:spPr>
            <a:xfrm>
              <a:off x="0" y="6128951"/>
              <a:ext cx="12192000" cy="729049"/>
            </a:xfrm>
            <a:prstGeom prst="rect">
              <a:avLst/>
            </a:prstGeom>
            <a:solidFill>
              <a:srgbClr val="59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47D55-8A08-A249-BCAF-DFC371137BC3}"/>
                </a:ext>
              </a:extLst>
            </p:cNvPr>
            <p:cNvSpPr txBox="1"/>
            <p:nvPr/>
          </p:nvSpPr>
          <p:spPr>
            <a:xfrm>
              <a:off x="10194324" y="6329829"/>
              <a:ext cx="163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includem.org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Pro" panose="020B0604020101020102" pitchFamily="34" charset="77"/>
                <a:ea typeface="+mn-ea"/>
                <a:cs typeface="Circular Pro" panose="020B0604020101020102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4A216-9FC9-C948-912C-51050AF3D090}"/>
                </a:ext>
              </a:extLst>
            </p:cNvPr>
            <p:cNvSpPr txBox="1"/>
            <p:nvPr/>
          </p:nvSpPr>
          <p:spPr>
            <a:xfrm>
              <a:off x="361562" y="6329829"/>
              <a:ext cx="637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Follow us on twitter: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 Book" panose="020B0604020101020102" pitchFamily="34" charset="77"/>
                  <a:ea typeface="+mn-ea"/>
                  <a:cs typeface="Circular Pro Book" panose="020B0604020101020102" pitchFamily="34" charset="77"/>
                </a:rPr>
                <a:t>@includem2000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195701"/>
            <a:ext cx="916732" cy="148018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2" name="Rectangle 11"/>
          <p:cNvSpPr/>
          <p:nvPr/>
        </p:nvSpPr>
        <p:spPr>
          <a:xfrm>
            <a:off x="1584960" y="1173008"/>
            <a:ext cx="6200321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Multiple Risk Programme</a:t>
            </a:r>
          </a:p>
          <a:p>
            <a:endParaRPr lang="en-US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  <a:cs typeface="Circular Pro Bold" panose="020B0804020101010102" pitchFamily="34" charset="0"/>
              </a:rPr>
              <a:t>Assessment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>
              <a:latin typeface="Source Serif Pro" panose="02040603050405020204" pitchFamily="18" charset="0"/>
              <a:ea typeface="Source Serif Pro" panose="02040603050405020204" pitchFamily="18" charset="0"/>
              <a:cs typeface="Circular Pro Bold" panose="020B0804020101010102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  <a:cs typeface="Circular Pro Bold" panose="020B0804020101010102" pitchFamily="34" charset="0"/>
              </a:rPr>
              <a:t>Setting goals and developing a Personal Plan</a:t>
            </a:r>
          </a:p>
          <a:p>
            <a:pPr fontAlgn="base"/>
            <a:r>
              <a:rPr lang="en-US" sz="2000" dirty="0">
                <a:latin typeface="Source Serif Pro" panose="02040603050405020204" pitchFamily="18" charset="0"/>
                <a:ea typeface="Source Serif Pro" panose="02040603050405020204" pitchFamily="18" charset="0"/>
                <a:cs typeface="Circular Pro Bold" panose="020B0804020101010102" pitchFamily="34" charset="0"/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  <a:cs typeface="Circular Pro Bold" panose="020B0804020101010102" pitchFamily="34" charset="0"/>
              </a:rPr>
              <a:t>Structured modules – </a:t>
            </a:r>
            <a:r>
              <a:rPr lang="en-US" sz="2400" i="1" dirty="0">
                <a:latin typeface="Source Serif Pro" panose="02040603050405020204" pitchFamily="18" charset="0"/>
                <a:ea typeface="Source Serif Pro" panose="02040603050405020204" pitchFamily="18" charset="0"/>
                <a:cs typeface="Circular Pro Bold" panose="020B0804020101010102" pitchFamily="34" charset="0"/>
              </a:rPr>
              <a:t>A Better Life</a:t>
            </a: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  <a:cs typeface="Circular Pro Bold" panose="020B0804020101010102" pitchFamily="34" charset="0"/>
              </a:rPr>
              <a:t> Toolkit</a:t>
            </a:r>
            <a:r>
              <a:rPr lang="en-US" sz="2000" dirty="0">
                <a:latin typeface="Source Serif Pro" panose="02040603050405020204" pitchFamily="18" charset="0"/>
                <a:ea typeface="Source Serif Pro" panose="02040603050405020204" pitchFamily="18" charset="0"/>
                <a:cs typeface="Circular Pro Bold" panose="020B0804020101010102" pitchFamily="34" charset="0"/>
              </a:rPr>
              <a:t>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2000" dirty="0">
              <a:latin typeface="Source Serif Pro" panose="02040603050405020204" pitchFamily="18" charset="0"/>
              <a:ea typeface="Source Serif Pro" panose="02040603050405020204" pitchFamily="18" charset="0"/>
              <a:cs typeface="Circular Pro Bold" panose="020B0804020101010102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  <a:cs typeface="Circular Pro Bold" panose="020B0804020101010102" pitchFamily="34" charset="0"/>
              </a:rPr>
              <a:t>Structured coaching conversations</a:t>
            </a:r>
            <a:r>
              <a:rPr lang="en-US" sz="2000" dirty="0">
                <a:latin typeface="Source Serif Pro" panose="02040603050405020204" pitchFamily="18" charset="0"/>
                <a:ea typeface="Source Serif Pro" panose="02040603050405020204" pitchFamily="18" charset="0"/>
                <a:cs typeface="Circular Pro Bold" panose="020B0804020101010102" pitchFamily="34" charset="0"/>
              </a:rPr>
              <a:t>  </a:t>
            </a:r>
          </a:p>
          <a:p>
            <a:pPr fontAlgn="base"/>
            <a:endParaRPr lang="en-US" sz="2000" dirty="0">
              <a:latin typeface="Source Serif Pro" panose="02040603050405020204" pitchFamily="18" charset="0"/>
              <a:ea typeface="Source Serif Pro" panose="02040603050405020204" pitchFamily="18" charset="0"/>
              <a:cs typeface="Circular Pro Bold" panose="020B0804020101010102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  <a:cs typeface="Circular Pro Bold" panose="020B0804020101010102" pitchFamily="34" charset="0"/>
              </a:rPr>
              <a:t>Review and disengagement</a:t>
            </a:r>
            <a:endParaRPr lang="en-GB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889" y="2133087"/>
            <a:ext cx="4140295" cy="25113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39884" y="1675887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741967"/>
            <a:ext cx="949640" cy="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61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90C7E-944B-3D4A-B32C-1C7F1674B9E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14905BD-8113-7646-9A14-7FE49BE1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5600" y="0"/>
              <a:ext cx="2696400" cy="13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0E9F9-E0A1-E942-947E-E9FC33C63C5C}"/>
                </a:ext>
              </a:extLst>
            </p:cNvPr>
            <p:cNvSpPr/>
            <p:nvPr/>
          </p:nvSpPr>
          <p:spPr>
            <a:xfrm>
              <a:off x="0" y="6128951"/>
              <a:ext cx="12192000" cy="729049"/>
            </a:xfrm>
            <a:prstGeom prst="rect">
              <a:avLst/>
            </a:prstGeom>
            <a:solidFill>
              <a:srgbClr val="59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47D55-8A08-A249-BCAF-DFC371137BC3}"/>
                </a:ext>
              </a:extLst>
            </p:cNvPr>
            <p:cNvSpPr txBox="1"/>
            <p:nvPr/>
          </p:nvSpPr>
          <p:spPr>
            <a:xfrm>
              <a:off x="10194324" y="6329829"/>
              <a:ext cx="163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includem.org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Pro" panose="020B0604020101020102" pitchFamily="34" charset="77"/>
                <a:ea typeface="+mn-ea"/>
                <a:cs typeface="Circular Pro" panose="020B0604020101020102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4A216-9FC9-C948-912C-51050AF3D090}"/>
                </a:ext>
              </a:extLst>
            </p:cNvPr>
            <p:cNvSpPr txBox="1"/>
            <p:nvPr/>
          </p:nvSpPr>
          <p:spPr>
            <a:xfrm>
              <a:off x="361562" y="6329829"/>
              <a:ext cx="637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Follow us on twitter: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 Book" panose="020B0604020101020102" pitchFamily="34" charset="77"/>
                  <a:ea typeface="+mn-ea"/>
                  <a:cs typeface="Circular Pro Book" panose="020B0604020101020102" pitchFamily="34" charset="77"/>
                </a:rPr>
                <a:t>@includem2000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195701"/>
            <a:ext cx="916732" cy="14801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741967"/>
            <a:ext cx="949640" cy="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0" y="1059121"/>
            <a:ext cx="6096000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u="sng" dirty="0">
                <a:solidFill>
                  <a:schemeClr val="bg1"/>
                </a:solidFill>
              </a:rPr>
              <a:t>A Better Life</a:t>
            </a:r>
          </a:p>
          <a:p>
            <a:endParaRPr lang="en-US" sz="2800" b="1" u="sng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This Is My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Offending and Risk Taking Behaviours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Managing My Emotions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Understanding How Others Feel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Drugs and 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People In My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Health and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Beating Boredom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Independent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Education, Training and 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This Is My Future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71399" y="874455"/>
            <a:ext cx="546822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Justice and Risky Behaviours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Emotions </a:t>
            </a:r>
          </a:p>
          <a:p>
            <a:r>
              <a:rPr lang="en-US" sz="12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Understanding How Others Feel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Problem Alcohol &amp; Substance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Beating Boredom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Education, Training &amp; Employment</a:t>
            </a:r>
          </a:p>
          <a:p>
            <a:endParaRPr lang="en-U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endParaRPr lang="en-U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83975" y="1767007"/>
            <a:ext cx="459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Bereavement and Loss</a:t>
            </a:r>
          </a:p>
          <a:p>
            <a:endParaRPr lang="en-US" sz="1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Harmful Sexual Behaviour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People In My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Health &amp; Wellbeing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erif Pro" panose="02040603050405020204" pitchFamily="18" charset="0"/>
                <a:ea typeface="Source Serif Pro" panose="02040603050405020204" pitchFamily="18" charset="0"/>
              </a:rPr>
              <a:t>Independent Living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>
              <a:latin typeface="Source Serif Pro" panose="02040603050405020204" pitchFamily="18" charset="0"/>
              <a:ea typeface="Source Serif Pro" panose="020406030504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29895" y="195701"/>
            <a:ext cx="46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A Better Life</a:t>
            </a:r>
            <a:endParaRPr lang="en-GB" sz="400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3920" y="972373"/>
            <a:ext cx="566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ircular Pro Bold" panose="020B0804020101010102" pitchFamily="34" charset="0"/>
                <a:ea typeface="Source Serif Pro" panose="02040603050405020204" pitchFamily="18" charset="0"/>
                <a:cs typeface="Circular Pro Bold" panose="020B0804020101010102" pitchFamily="34" charset="0"/>
              </a:rPr>
              <a:t>This Is My Life</a:t>
            </a:r>
            <a:endParaRPr lang="en-GB" sz="3200" dirty="0">
              <a:latin typeface="Circular Pro Bold" panose="020B0804020101010102" pitchFamily="34" charset="0"/>
              <a:ea typeface="Source Serif Pro" panose="02040603050405020204" pitchFamily="18" charset="0"/>
              <a:cs typeface="Circular Pro Bold" panose="020B0804020101010102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8468" y="5026647"/>
            <a:ext cx="5669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ircular Pro Bold" panose="020B0804020101010102" pitchFamily="34" charset="0"/>
                <a:ea typeface="Source Serif Pro" panose="02040603050405020204" pitchFamily="18" charset="0"/>
                <a:cs typeface="Circular Pro Bold" panose="020B0804020101010102" pitchFamily="34" charset="0"/>
              </a:rPr>
              <a:t>This Is My Future</a:t>
            </a:r>
            <a:endParaRPr lang="en-GB" sz="3200" dirty="0">
              <a:latin typeface="Circular Pro Bold" panose="020B0804020101010102" pitchFamily="34" charset="0"/>
              <a:ea typeface="Source Serif Pro" panose="02040603050405020204" pitchFamily="18" charset="0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45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90C7E-944B-3D4A-B32C-1C7F1674B9E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14905BD-8113-7646-9A14-7FE49BE1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5600" y="0"/>
              <a:ext cx="2696400" cy="13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0E9F9-E0A1-E942-947E-E9FC33C63C5C}"/>
                </a:ext>
              </a:extLst>
            </p:cNvPr>
            <p:cNvSpPr/>
            <p:nvPr/>
          </p:nvSpPr>
          <p:spPr>
            <a:xfrm>
              <a:off x="0" y="6128951"/>
              <a:ext cx="12192000" cy="729049"/>
            </a:xfrm>
            <a:prstGeom prst="rect">
              <a:avLst/>
            </a:prstGeom>
            <a:solidFill>
              <a:srgbClr val="59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47D55-8A08-A249-BCAF-DFC371137BC3}"/>
                </a:ext>
              </a:extLst>
            </p:cNvPr>
            <p:cNvSpPr txBox="1"/>
            <p:nvPr/>
          </p:nvSpPr>
          <p:spPr>
            <a:xfrm>
              <a:off x="10194324" y="6329829"/>
              <a:ext cx="163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includem.org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Pro" panose="020B0604020101020102" pitchFamily="34" charset="77"/>
                <a:ea typeface="+mn-ea"/>
                <a:cs typeface="Circular Pro" panose="020B0604020101020102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4A216-9FC9-C948-912C-51050AF3D090}"/>
                </a:ext>
              </a:extLst>
            </p:cNvPr>
            <p:cNvSpPr txBox="1"/>
            <p:nvPr/>
          </p:nvSpPr>
          <p:spPr>
            <a:xfrm>
              <a:off x="361562" y="6329829"/>
              <a:ext cx="637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Follow us on twitter: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 Book" panose="020B0604020101020102" pitchFamily="34" charset="77"/>
                  <a:ea typeface="+mn-ea"/>
                  <a:cs typeface="Circular Pro Book" panose="020B0604020101020102" pitchFamily="34" charset="77"/>
                </a:rPr>
                <a:t>@includem2000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195701"/>
            <a:ext cx="916732" cy="14801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741967"/>
            <a:ext cx="949640" cy="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4gIoSUNDX1BST0ZJTEUAAQEAAAIYAAAAAAIQ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CAYGBwYFCAcHBwkJCAoMFA0MCwsMGRITDxQdGh8eHRocHCAkLicgIiwjHBwoNyksMDE0NDQfJzk9ODI8LjM0Mv/bAEMBCQkJDAsMGA0NGDIhHCEyMjIyMjIyMjIyMjIyMjIyMjIyMjIyMjIyMjIyMjIyMjIyMjIyMjIyMjIyMjIyMjIyMv/AABEICSQEOAMBIgACEQEDEQH/xAAcAAEBAQADAQEBAAAAAAAAAAAAAQIDBAUGBwj/xABTEAACAQMCBQEEBQUKCgkFAQEAARECAyEEMQUSQVFhcQYTgZEUIqGx0RUWMkLBI1JVcpKTlNLh8AcXMzQ1RFNigvEkJUNFVHSDhKI2VmNzsiaj/8QAGQEBAQEBAQEAAAAAAAAAAAAAAAECAwQF/8QAKhEBAQACAgICAwACAgMBAQEAAAECEQMSITETUQQiQTJhFCMzQnFSYoH/2gAMAwEAAhEDEQA/AP5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1H5h8U/2+j/l1f1R+YnFP9vo/wCXV/VGzT5cH1H5h8U/2+j/AJdX9UfmHxX/AG2k/l1f1Rs0+XB9P+YnFf8Aa6V/8dX9Uj9heLL9fTfyqv6o2afMg+l/MjinW5pl/wAVX9Un5lcR/wBvpF61Vf1Rs0+bB9L+ZPEX/rOj/l1f1TS9huJPbU6L+XV/VGzT5gH1K9guJv8A1nRfy6v6pfzB4rH+caL+XV/VJs0+VB9X+YHFYn6Rov5dX9Un5gcV/wBvo/5dX9UbNPlQfTV+wnGKVh6av0uP9qOtc9j+N2039E5kv3taf7S7HhA9W57N8YtKauH34700N/cdKvRai04uWa6H2qpaA64Nu3Uun2E5GBkF5WIAgLysQwIC8rHKwIC8rHKwIC8rHKwIC8rHKwIC8rHKwIC8rHKwIC8rHKwIC8rHKwIC8rHKwIC8rEAQF5WOVgQF5WOVgQF5WOVgQF5WOVgQF5WOVgQF5WVUN9UBkGnS0TlYEBp0NdicrAgNcj8DkfgDINcj8DkfgDINcj8DkfgDIOajT117On4mvodz99T8xs064Ox9DufvqR9DuPrSTa6rrg7H0O5++p+ZfoVz99R8xuGq6wOz9CufvqPmx9CuL9an5jcNV1gdn6Fc/fUj6Dd/fUfNjcNV1gdr6Bd/fUfNj6Dd/fUfNjcNV1Qdl6G4v1qftJ9Dud6Rs1XXB2Podz99T8y/Qrn76n5jZqusDsfQrn76n5h6S4v1qRs1XXBz/RK+9JfodzvSNmq64Ox9DufvqR9DufvqfmNmq64OytFcf61PzKtBdb/So+bG4arqg9W3wDV3aU1VaU9G3+B39N7E8T1Kmi5p0u9VVX4GbyYz+tfHl9PmwfV1ewHE6KXU9VooX+/V/VONewvEmp+kaRLzXVn/AOJPlw+z48vp8wD6lewfFGp9/pPH16s//ElXsJxNVR9I0jfiur+qPlw+1+LP6fLg+oXsLxN7X9J/Lq/ql/MLiapdT1OjS/j1f1R8uH2fFn9PlgfUL2E4m2l7/SS/9+r+qH7CcSThajRvyq6v6o+XD7Piz+ny4PqPzE4m3C1Gkbf+/V/VLV7B8Tp31Gj/AJdX9Uvy4fafHn9PlgfUP2F4kl/nGj/l1f1TL9h+JJx7/Sfyqv6o+TD7Pjz+nzIPp17DcSf+saTG/wBer+qYfsXxBP8Ay+lfaKqs/wDxHyYfZ8ef0+bB9LV7E8RpSb1Gkl7Lmqn/APkv5j8SSl39Iv8Ajq/qj5MPs+PP6fMg+lXsTxFuFf0r/wCOr+qKvYjiNO+o0n8ur+qPkx+z48vp80D6On2M4hVlX9LHfmqz/wDEtXsXxCjfUaSXsuaqf/5HyYfZ8eX0+bB9IvYriLU+/wBKvWur+qYfsdr1/rGl8fWqz/8AEfJh9nx5fT54H0n5l8Q5Zeo0iXmur+qYfsfr0p9/pn/xVf1R8mP2fHl9PngfQ/mfr/8Ab6ae3NV/VH5na/f3+lj+NV/VHyY/Z8eX0+eB9CvY/Xv/ALbTfyqvwK/Y7XpS7+lX/FV/VHyY/Z8eX0+dB7/5o66Jd/TL/iq/An5p66Jd7TL/AIqvwHyY/Z8eX08EHu/mprv9rp/5T/Ar9k9aqeZ39Ml0+tV+A+TH7Pjy+ngg9781NclLvadf8VX4Beyeuf8A22m/lVfgPkx+z48vp4IPfq9ktdSpd/TfyqvwM/mprYn32mj+NV+A+TH7Pjy+nhA95eymuqz77TrtNVX4GX7LaxOPfaef41X4D5Mfs+PL6eGD3H7L6xf9tp5fRVP8Dko9kNfWsXtMvWqr8B8mP2fHl9PnwfS0+xHEattRpI789X9U5afYLilSn3+kSe011Z/+I+TH7Pjy+nyoPqqfYHildUU39I/PPV/VA+TD7Pjz+n6D6jC2IVMCpS2HKjASjsVTIGlsVdTKwzXoBaYjBYTURgiXkdMAR2qGs0U/IisWql+gvgcklwuoHF9Ft9FUvRh6ZJYuVI5dvUSQcas1ra5Pqicl5L9Kl/A5ib9QOL90SzQn6VFmv/ZfacqK4Kjh941/2dS+BHcpayqo8o5umckZB1a7eju4u2bVX8ahftR16uFcIu/p6LSv/wBNL7j1P1XOSctLWy+RR4dz2Y4Heb/6FbT/AN2qpftOGr2K4JcWLVyh/wC5df7ZPoXatv8AUp+Qdq3C+ogj5Wv2B4bUnyX9TT6ul/sOrX/g9sx9TX1p/wC9bT/afZqzRvlfFh2V++q/lDdHwtf+Du9/2fELT8O2zq3fYDiVDfJqNLWvFTX3o/RPcUw4uVz6k9xKn3tXyQ3R+ZVexfGqdrNur+LcRwV+yfG6f9Rrf8Vp/tP1N2K4xd+dJPc3el1fIvarp+T1ezfGKd+G6n4USde5wfiNltXNDqKWu9to/YFYv7q5T8Uyq1qP39HzY7I/F6tLfof1rNxetLMO3Wt6WvgftTpvzDdD+Jx1WKqv0rFl+tKHYfi/K+wg/YqtBRVvotPVP+7ScdXCdPXvw3Tv0ppHYfkAP1evgGjq34XY+SOKr2a0NX/dlv4VR+0doafloP02r2U0DU/k1L0uP8TL9kNC1/o9r/1R2hp+aA/Sn7FaSr9HRtT/APlMv2F07209S/8AVL2hp+bg/SfzBsNfoNf+oZ/xe2X1a/4/7B2hp+cE6n6R/i6s/wC1/wDl/YP8XFqf8s8+f7B2iPzgH6T/AItrX/iP7/Ir/wAGdrpqxsfmoP0h/wCDK2v9cfyD/wAGVE41v2DY/NwfpD/wY0rK1y/kk/xYJvGux/FLsfnMA/R/8WC6a5fyTP8AiwfTX0/yQPzoH6J/ivrnGvojp9Vkf+C69011v+SwPzyBsz9B/wAV2p/8da+TH+K7U9dda+TLuD4BRUoI1yuD9Eo/wW3ZzxC3PilnN/ivlRVrqZ8Ugfmi3LB+l0/4LKXM69fyDS/wV0rD16/kjwPzIH6Z/irTeNev5Af+CpvbX0/yR4H5mU/Sv8VVf/j6P5LM1f4Kb0Y19ufR/gB+bg/Rav8ABVqltrrPyf4GP8VmsVMrW2X8wPhLDiqDswfY0/4MNbTVP0yxHqzm/wAW+u2+kWfmZsalfERJUj7b/F1r/wDxFn1kq/wd65L/ADiz8zOl2+IaB9tX/g81qX+c2X8TNP8Ag61vXUWfmxo2+MSEQfb0/wCDnWP/AFqz82V/4N9c5jVWPmxo2+IWxUz7N/4OOIbK/Za9Sf4ueJdLtr+UNG3xxD7P/FzxbpVaj+MZf+Dri6/2f8pDRt8c8mGoPsKv8HnG+lql/wDEvxON/wCD7jkP9wXzRdLt8kVbH09XsFx2n/VW/RmH7Dcdp/1KtjRt80Ro+ifsZx1f6hd/knHV7I8bp34ff/ksmjceCkWD2X7L8Zp34ff/AJDMv2c4ssPQ3/5DBuPI6iD1fzf4rTl6G/8AyGKOB66Zr0t1L+KB51q1VW4SPY0WgSaqa5mzsabhOqlL6PWkv909yzo/o1qarVXM1u19xwzyt8O+En9b4bw6wqveail1OnPL+J6F3XWqUqLKpSWMI8qp3n9X3dcPp3MVVXaXCt1Ov0wjz2V1lj0ars1Tcc9eXovU1Rdl87j4nlUu7RVNabfoLl242k6ao6UrqZ61dx69WqpmKHnrUcav81UU7dTzafezNbcdlg37yt9GqR1p2j0KtRSny0081XVJ/eHecTVVMf3wedzdKaX3bHNdblU1N/Yh1XtHou9jtO/kU1upQ2kjz1W6Os1GartbWzfgaOz03qFRTFtS/wB8zHvcy6nVV3f7DzveVb1OEvkcXv662+WaaO76l0m3pV6iilw3LJ75RzVVbdEeX+6VP6lLflkVVacJOpzkaNvRq1DrwlFJPfKhNqr6z6s8/nbqiG31fRBTL5U/VjRt36b9KqmZqZp3eZrmcI6KboSSpbfWTjquVS92/uGjb0nqqaKcODHvnW5qeDzVzZqqn0NOqupbNLsi6NvQ+lL9G3nz2IrtFuanVL7s893IWMvsjidVyurMx6DSbejVrOd8tKx2/ElN2m3mr61fSDoO5yqKceTj95U85S7vqXRt6NWp5nLcvstkSrUcylOF37nnqqqprD5e34mpaferz0Bt3leVKl4np3M+/dVW+3TsdNN5fN/xdyO5C/YQ2771SpWMvucdWpl5y+x0feOp4+f4CUlvkujbufSHvlv7jPvebc6jqhS+vzIq3Wn9ZUog7j1HK4p+tV9hlXpqbbmpnV6bpI3TUkp6FHaVyFvnuV6jlR1Pe9iOvq2m+xdDsO855qnL7BXW3Nb+HRHW5lTl9TNVzGXC6IaHaq1DeKXjuZVxzhnWU1VdoOSl8rhKX1Y0OzRUqXL36nZt3HU5bilfadKhPEpt9EdmhPmTqIPX0/1mm19XojvOl1uKm0uqW7X7EeZYuwope27OxTXVefKnFPXyStR2ncdX1LOKerXUHLb5aF8ARXAnnwXBk10k+g+e1JZI34M5S3A5PQTgz8C7sCrc0jKXfLNLcCosEyIczOQLnr9gwwnLy8jqQWY3KiN+Cz1AkN4EpYyEV/aEZ+Jr9hI7FWfUBI6lWFAQF8DBlTMss5Aq6ojxkPZmVh9ANZYXkYG/qBW1mdgmiQxKmHuBZ3gvMZ22DloCvLUBSRN9TUSBV9pdmZysdCZA3ip4EGfmajOZkC9DS3yZUzEmsgaWxpODC6SzW7kqNyVPoYRyJ4yFVLMM0tzKcSbTkI0jXoYSg0pjcC9C9DK7FS7gWMFRPQqz1Aq3aLG/YiWdy4kCqmIL1gKPiIcgWAl3Il1ZpZ3KEJFUSSEFuBql5k2pk41ucicgVbmsrYzEPBrqBV1kZShB7jcB6olTwUxVuAw/BJJ1YbwBlNzDJMleUgl3Aykm+hpU5EQ+hpdCjSSNRjYkOMfE5EpIIqJWDkpXSJCpUmqVOAIt4g5IkykbS6ooYXoglmcfIq9C9AEJqWgkgpnwXr4CJsMoo3lgEm1uISXX5jcNNtZwgL0kKlNqZ+ZfiVYCoqKeyK6KX+rT8gth12Gjae6o/eUfyUFZtf7Kj+SjSwa3Gobri+i2G59zaf8AwIfRdO3PuLU/xEcpYGobrg+h6af8ha/kI19D0/TT2f5COXYsjUN1xPSaaf8AN7MfxEV6LTL/AFez/IRzdNwkNQ3XB9A0af8Amtj+bRpaDRp/5rY/m0c5d0NQ3XXfD9C8fQ7H82h+TdE/9S08L/8AGjsos9hqHauuuG6Ff6lp4/8A1U/gX8mcPSj6Dp/5pHYTksuNxqG66n5J4bEPQabP/wCND8j8Nj/MNPjb9zR25KoL1h2rp/kfhr/7v0380guCcLmfydpv5pHdTWxU4Ww6w7V0vyDwl5fDtL/Noj4DwhvPDtL/ADaPQReuCdYdq8783ODRP5L0uf8A8aH5tcD/AIL03woPSk0ntkdYdq8r81OBVb8K0z/4Q/ZPgDcfknTfyT1nVGzHN1L1x+jtft435nez/ThdlfP8SP2N9nnvwu18HV+J7UtkT8jpj9HbL7eN+ZXs49+GW/5df4kfsN7M1b8Noj/9tf4ntOXuTmfcnTH6O+X28X8xvZuZ/JtP87X+I/MT2ba/0cv52v8AE9uXHVnJzPdjpj9HfL7fPP2C9mm3PDV/PV/iX8w/ZvH/AFcv56v8T6GSp92OmP0d8vt85+Yfs43/AKP/AP8AtX+JX7B+zja/6v8A/wDtX+J9FzZ2LI6Y/R3y+3z35i+zv8HL+dr/ABJ+Yns5/B6/na/xPouaQ95L0x+l75fb5p+wns63/o6P/Vr/ABJ+YPs7M/k/Pf3tf4n009jDbdSctR07jpj9J3y+3zb9gvZ6I+gv+dr/ABOOv2D9nqU2tE0//wBtf4n1DbOPkrqq2wOmP0d8vt8xb9heArK0j+Nyr8TmXsPwJf6pn/8AZV+J9KrcGlTgdMfo75fb52n2L4M6Yel/+dX4nLR7H8Jp207X/G/xPeWDW6Q6Y/S98vt4v5p8Mbn3Tn+M/wAQe4n2A+PH6Pky+34ukzS2Mp/IsmFUIJmuoBFmIG3oHACc4NqWZS8GgKk5RWZU7l8kBZZroTBFhAajsAoIpkCz4yVKfUia23HXARrwMDdeSQwKoiGT9bYvxCwBWzK3zgq9Cy9+gES6EahYHNJpZ3aAwupfMhqeiEvuAkr232M57iQNTgL1ItxhbAaXUbPcifxESBZy2XcnqXphJAWNi5Xki2LL2A0v0slTM7dSznAGpxnBaaqakmmmu6PI4vqqvqaW3+nXvB0bdeq4RxC3arbdmuMThydZx7m3fHgtx2+og5KYg8/iF+5Z0dV21Vmlp/A7Gmv++01F3bmplox1utufS627MolVdNFM1OEurPO4dxCrVXb1FSU0PEdUdPiuqvLWfRX/AJOqGoNTjtuq1jxW5ar3rd63dp5rdSqXhmL2tsWHy11pPseNnhOvtPmfubtP1l5N6CxTr7l29dl0p4Rr45Ju+m7wyebfD27dyi5Qq6KlVS9mch4mh5tFxWvRt/udS5qT290Yymq454da0lBUiGjLC7epUsmTcgB6BqUNoQBpsu0YlhrBd0BGi9Ax0KGZxsbT6IwswbUsDSTNJ9ybIS4ArxkJyzM9WJGxW+Xr8zidfnc8XiusvV8UsaWxU1yxMd3/AGHrcuGpNXGyeXTLC4yW/wBbdTEmEir6voZYWe5pMzJcgaRtbmKTkUt+ANqnMHIqcYRKIOWnbsESmnrk2lgm0SVOQEQ8Iq+0FQAjaRST0KLkqXUymXtIB75ZTMqdjWAL6FIpU5HzCLKQbwPI3AqXzLOIRPgVIAo+Jr5E2QSA1gSoMt5S6F9CiiRljE7yBpblnyZNRLwBU8lTM4XTJrwBepZhSZbQrr5aKqmm1SpgLJv03zfaDocP4nTxCmtqh0VUVQ09zvLuy2a9lll1WimUyy4IysPmXRGph+DKePJUpKNfEs4gyaTA1S/JcQZ2UhdwNcwTmTLbgqmIkDUhOQmEBqAkRZeWUCrszWPiZlLbBJcRIF/WLnuSCPIG08Nkbb2wTI23YG08Z+0nPmDOYZU0grU+cgy/iahRJRUoNYkzuuwSc4CNMzsoW4jJrYCJYC+wNBOUUaURgBAD8ZSbNLBhYZs4ui9MFRFsaAdxSmsSEyoC9Qnl4LIWQCBQiB1NSZUyFEZA1gR4CKA69CQ+j9ShbgJfxFJfvJD3gCpMP5EnPkLrgC9ZDRG2mOgEcpTBZXfJJjcbeoFkSoJInABZ6QIJMLYs4AvoF6k6FQFhlHUYiQKN9ydslkC4WxZkiYwBUvJZwZRV4gI8e9XRY407t+eVLB1tbcucQuVX7dD93aUnv3LFq9Sncopq9S27Vp2ardFNKozS0kdZySPThyyadeiv6bwd/vqqIa8o4NDq1a4PWqv0qJpgnCm7F6/pK96Kpp8o5a+EW67zrVbpobl0l3JdVd4zxXn6C89Bfov3ppt3Fl/tO1xWhXdVpNRb+vS3uvU9OvSWb1lWa6E6EoSOa3aotW6bdFK5adiXklu0vNO3aOlxqyr3D3X1ttP4G+A/6PVT3dbO1fte/wBNctNxzUwcegsPSaVWm1VDblEuW8NM95ePq6nF6qdPrNLqtknDPapfNTKOrqNNZ1dtUXqealOV6nR1nErlvUU6TSqa1u9xP2kkTXySSPU1GrtaVUu7VypuEdil8yTWU1ho+Q4nrL110W79MV0Ppg+m0Da0FlPpQi5YdYcnD0xldxdmcGp1ljSx72uJPLq1963x96fmm1VCVMHB7QVq1qbNxp1qIqp+JcePz5XDh3lJk9yxrLGpxbuJvsct27bsUqq5UqafJ52h0ulrqt6vTtw1KUnT41d97r9Pp3XFHV+omEuWoY8WOWfWPcs6mzfn3dyl+DkrrptUOutqmldWfMXnas6y0tDcqqrTz5O3x69XV7jT0vNWWi3i8+GrwTtJK9ejV6e64pu0OfJyzOeh89ruGU6PQO/TcqVyiGenwu7Xf4bauXHzVRlmcsJrcZz4sZO0rVriumu6mqwq4qpcKcSd+UlLaSPkbNmxVxq5Yrrh8zdNS6uT1+OamqxoqLdD/wAo4b8I1eObkjWfBO0xx/r0aOIaWu6rdN6l1HPzSj5G7as27Ni1abq1NT5qqk8LwfU2ZptUKpzVCl+ScmHX0zzcUw9OXwR1KlNt4WWDr6657nQ36+1DOcm644zdkeHwqp6vjF/VVTCba+OEfQJ52PF9nrfLprtxfrVx8j24wjfJfOnb8i/vr6VDLIaRzcBpJ9xE+CjcDSWTkpincwkctNM+QOalYyazsZ2XZDmyVG0vJUuhxqplVfcDc9Csyn16EmVkDWwMrcrx1ArJ5YWS8uSglk11wRY3KEWGXYmwkC+pVnBJ7D4gVblht+CIqAokkoTGwFS8FyRMsrqUVSs9SwidS9cgWC9CcynAkC/eVOCKrAWWgPn+Naq9puK6aq3cqVCjmpWx9BTVzUJ7yjyOP2FVo/e00rmVUvGT0NBcV7RWq5/VR1y11lenPV48co8jTc2h9oK7bxRc2XQ+hhI8TjtHuqrOrTjkaTg9izdpvWKLlOVUpQ5PMmTPN+0mTkT7FXnJk2tjk4EGkoMz0E5icgXr4NS8fYZlBvspyVGmyyYTKn0+0Dac5Er4kUFlIDSZpVScclTwFcm3gSYVRqXu0BSx2MyWfUI1L6DCyROTXTYBuRqPJpOTWEt8hXDzQ8mNRqKNNYqvXJ5V2OzFLfQ6/ELFN/h9621vTKNYyW+WsJLlJWrF+jUWabtuXRUcrz0PE9m73Poq7VWeWo9vdeC549ctLyY9crAS1sOxG1u2Zc1mdiyzOM5wJT2A1PfYsuDDcFkDSfcGXswUfjnoapwZTk1KODo0iqYMpmkwNJSXZZMzAnAGjRhM1LkDUYD28iYXcqeQIl6scraL6FheQItljJYVXUqQAy1GEGaWxPLfwALGPtKG+xH5ATL2DXQznmwsFl9WA9BORzZJMz0AJbsomVsRuFsEJH2hU/MNtICrDyxCHkQ09wKksllQZHpsNjaagStzGZNNYIElickcvCEx0KNROVsWU1Bk15kUWIyWlKCLOd0VOCK1OTpaetWuI6iy/wBf90pT9DudTrarSO+6Lluvku0bVeDWOv61hr1XA1HHU6Ws0RUeovJ09Lo3Zrqu3K+a5VuzufEuXmryXd00sFTMSaWUZ25rszRnwaXkKs8tLa23PG4RSrmtv36908fE9mJWdjx6+H6uxfufRqv3Os6cd8V24rNWW6dPj7Wp1tHuk6nRS1XHU9rh+vs1aG267lNNVFKVSMaHh9OmTqr+tcqw2LnCNPVW60nSn0Ru542arpnyYZSY3+PM1Grpq4vTrEot0tKX2O/d93e4wqa4qt3KPq/FHceg09WnVl2lybmNbw/39Ft2XyXLf6LQ74/xflxutOrpqrnDOJLS83NbuOV4OrxjQO3q1fmp0VOX4O/pNBdWoWo1NfNWtkelVRTXTyV0qpdnsLnMctxPlmGe48nTX+H6S0rlvmuXeijMmOKVurVaO9codKaTafTJ6VvRWLV11026U1sb1Omt6q26LimMproPknbaTlx77dLjWrt1aT3FFSqrrh47HW0Wtv6fQvTUWKqq1MPsjt6fhNqzc95VVztbHoqlZxl7jvjPELyYSdZNvnFYoq0H0uhpX7db5nOfB3OJUV6/hNm9QvrU5aOW9wW3VcdVu46aXvSejZtU2bKt0r6qUepcuSbljWXNjLMo8bgtWkt0Kq7X+7r99sj2rWssXb1Vq3Wq6kpcbHUr4RpblXNytT+9Z29NprWmpdNqmJ3fcxnccvLny54Z/t/XZ+J0eMV8vDL3mEdw8fj15UaW3Yma7leMdicc/aOfFN5xz8Eo5eH0vvU2ekdXQ2XY0Vq219ZUy/VnZW8Eyu8qnJd52t4kvQytxcuW7Fp3btSVK3MsSbbQXfodGxxfTXrnIm6W9ubB30sGrLPa5Y3H21TlnOmlhM4qVGxm/ft6a1727Vy0okiSbdhqepI7koqproVdLTTUowtVZ+lPT86d1KWuw1V1XLsirJmqqm3TNVSS8mualKW1ATVXpuUxRXTWualprwWmultpNNreAarXWEIhnBrNVb0WmqvV+iXVs6ek41p9RdpttOi5Vsnt8zUxtm41OPKztJ4er0wCTHcs4RlhUyyybAqLMyXdyT4FW4FCzuNiphVRcGfQvQCypEoiWdi9cgWQl1IoLEhFbCXVhIsekAFCNQTYm73AqLIThE+BRw6q0tXprlpVfpKJ7HFwjR3NBo1ZuXFW1U2vCO4og8rinGadHV7nTxc1D+VPr58G8e2X6x1w75Tpi9S8rNdp031Q6N3z7HD+UdFb+r9ItU9knseJa4XruIxd1t+qml7Uvf5dDvU+z+joUfujffmN9cZ4tdPj48fGWT07WqsXn+53qa32TOZb7nz9/gNNql3dNdqVdOVJz8C4jVrLVdu4/r23DcbmbhNbxYy4p17YXce1KHMjKakSnk5uLckIn2EsDaWITKoMSkVMDYMF6Abx8SpysmJx2L6faUbmBlqWYh+EaW3kDey2DqcSoJspkiaeVD+IXTa3NJRmTx+M8Tr0lqm3Zqi9X26I6em4hxDR3bNOtfNRd2ndHScVuO3acGVx7Pf1Opo0umru1y1Stu7PAp4nxO/WtRQn7pOGlTg9fXWPpWjrtJ5qWPU8fh3E6+Hf9E1lDpSeKo2OnHJ1t15dOLGdLZN19Raq57dNbUSphkuubdVPh4OCi4q6FVRVzUvqmajEnH+vN6rwvZ18mp1VrZz+0+imD5au7+T/AGkoozy3fln+0+mmVODpy+9u35E/aZfZNXP05Y7mpUbmc9hHk5PM0x8jKicsu3UCtzsWe7yZmewA3OGCTKYCvx2SyiL1LjocW2k8YNJmFvOxZ+LA0qp6mlG5jLU7Fz2A2jUycab5ohvybTy0CHMWZJvEFAstLqWXOWRfaVLuBqYEz0MwMyBqYE5wZmfQICrGJkrcESyOgBwjPN4GfgAhPj5FexJjZR6CMz8wLAfUbljfABPGwS6wJj4DLAdZEZc/MNQSYAuwzv0C7lfQCfcaJ18BOHJBqCPf0CcuQBS/pJpoiRdijVKSSXRF65RPRFT7EGugkiXUqeEFanBd0SZ2KgGextbEQbUruBpYKogytjSwWDUSix1IigVJQMbGeu5r7QKXJJNFDc4rmqsWriouXKaaqtk2cvoeDxa3Tc4tYVS/e7eprDHtdOnHh2unvbk97Rz+7TXPG0lWJh4PEt3Pee0Vxt/VoTz6DHHe0ww7b/09vLzt4N07bHDf1FOn09d6rKS6Hm2ON1V3E7trltt8qqQmNs8GPHllNx7KRqIOK7eps6eu68qmnmPL0vHPeVTet8tuY50JhbNxcePLLzHtLYzbu27ifLUmk4cHlarieo+kO1pbaqUKHEyeXw/UayzrLtFFH1m26qWjc4rp0x/Htx3X0tzVWbWpps1VRcqUpG67Vu5VTXXRTU6f0W1sfP8AEXqVdsaq9bpodLhQ9/U7XEOJV1K1RpqoddKr+fQfHfGj4L46vaRUedwzXfS7EV/5SnDPRRizV04ZY3G6rUHjcfu1v3Gmof6bl/cj2E5PnuP1XaeI6eqhL6qUeXJvi/ydfxpvN3dRwu1a4fNtP3lFMz3Z1uG8dqim1fobSxznO7/E3buTapUUtup46HD7PWKblu9VcppqUqJWx11+tuXl6Nbwvfy9fh3EaNbXcppph0P1wZ44m+GtxtUjy+EXKaOMaimVyVtx8GexxW5aXD7lNda5mvqrq36GOus5pyuEx5Zpy8L/ANG2M/qnmVTZ9p06tq+r9CcN4ta0ujVq8qlXS3CSmUSqzf4xqKtRT+5U0KKH5NTHVu/TWONxyyuXp6fF7LvcPrjen6yM6C7TrOFUrml8jpq9Tk0mnvWtL7vU3XdrqmavHY4+H8O+gO9y1t011Sl2Oe5JpymWMx19OnwzVrR6XU0XHm2/qr9h1dBqruj1NN67Pur8ufjuejqODUX9Q7vvOWmpy1B3a9FZuWKbVVM00qKe6OlzwdLyccn/ANeZx3UWb2mtOi9TUlVsmeTerd25Tqbdp26bcJR0PorXB9LRWqqk646M3xOzQuFXlRTTSqYcJQaw5MZOsb4+fDGTDF2tLd99p7dxbVUpnYSS3PP4NU6uG2vSD0N/J58prKvFnNZWLj4iJJHg1sZZIlZEJZBY7gPHUqQ3CnoyizA6D1ywBUNySXdgWBAnATA1ImdjLfgSEaz4BJ8iXPgDRFlCRPYK8zjHE3orXurUO/XtP6q7nBwfhPJGr1X1rtX1qU+nl+Tmu8HV/idOru3ppWeRo9TY7XOY46xd7yTDDrh//qrHllU9WRbZLMo5POryjrabQ2NJXcrtUw7jmo7MuApWS7/i7utHwKmTqaTREE9yrbcFWAC9CrBJI60mk4Te09Qa21v5CnIFVSoodT6ILI0o/ExfvqzYru8rfIphHyul49et67UJ815VP6lLqiD0rdeu4moup2bD35VDfg7fFZfL0X8e439vT0eH8Qt6/Tu5QoacNdji4xq9TpNPRc07Sp5oqbR5nB6nouJX9JW4VTmmfB7ess/SdJctOPrLAsmOf+i444cn+kpufT+Gc1DSquUd9mdH2f1F/wB1d0uoUXLdXV5g4uBar3ar0lxxVTU+UU102/aR00NctSipLub6+430/wAsHHr6rT9oLa1FSVCjdwkkXW6mniHE7FvTNVW6HE9zGr9mndvV3LeoiXOUzj03DOK6OqLNVKbxzupbHSXDXt3l47jLvzp9VKS3wdS5Z0fE9O803KU4VVLyjp6XhlxXPf6u77y+qWqYbapnqefbXF9C6tPZtN0ttqpUc32nHHGfyvNjhN7xvl2tBXc4dxL6Fcq5rdeaPB76UPB4XDuF6j6X9L11c3FlUty/ie3PYnLrt4Y57Ll4cN/Q6fUai3euUc1yjZnZnoeZf4zYs6unTUKq5W2lVGyPRmVK+Riyz255TKe2+aOpHV6oxMoskYalRncnMZG2wRucBNzucbqzDRU9pA5aqvqNg466oo8AK/IyrcykaS8nJte5VsTdjZyyC9DazsZnCKlnAGhvEhGkgCNElIoBT2L1ksE8gXczOZLmZDfzAOrsRv6pMT1koDm6h1SEs5J8QK2kSfI6bgISVtNZC2HcAquxSREQyeANNZJIagiXeCKuWagKMYC2CDZFsOgeFAUl9C+ryTp4GHDYGpgTD6EGAKmWSQaSwEWUjSgzC6oqQVtNlUroYnJU+ryBpOCyRMq8ga5lSpew6puPBPGCrDA2ixLkkiesjY1JTHNGWjU5ko0pk0m3lmJNrwA67F2Q3AFTZ4nFHycU09TcYp+89tYPH49b+pZvbNPlOnHdV24P83d161VVFNGnwm4qfVHhaHRfSNfet363iW4e+T6LT3Pe6a3cby6U3nqeTfpq0HFHqFQ3br3hG8MvFxdePLxcf67fE7StcGqoomKI3cvc82u9bucP02ntpVV71R0N1067iautV8tpvFMmOF+50d+qnUqLlP6LZrH9cf8Abph+uH+3sa3mtcEro6qhJnkUayz+SlplRz3G2/4p29TW+L1Vae06qaKFLr2T8HR0Tp4deqo1GndVScpjD159nFqY/wC3ucLtV29DT7xfWctTukdG/UtHx6m5Vim7u/U3Rq9XrrtNOnp91bT+tVVmUdriWgp19qlc3LXTVKZjer5/rjMuuX7f1ycRsfSdHXQt19ZfA8Xg1t3OIOqpSrVL3PordLotUU1VczVMNvqS1Ys2m/dUUpveFuSZ6liY8txxuLyL1q9w/Xu/Zpm3Vlo7+j4hc1N9U06d024mqpvY7k0up0uJ7GlFKwkluS5SzzGMuSZTzPLkwjyOPW5tWrzWKHBeJ8Wt6XTN2blDuSsTJx/lHTcQ4f7u/c5aq1nwzWGNnlviwyxsz14eraqp1OjTpqxXR+w8K3VqtD77S26HzV1bo9ThlWnsWKNJbvK5Uk38Dvyp2QmfW2JOTpbNPHo4JcptUXKbnLf3edjt6PhfJX72/W7lczDykzvVNUp1VNJd2c9MNKIF5MqmXNnY69Wh01dxV12aXUdmlKilUpJJbJDbyKad98mLlb7cbllfdaNJTgi3KtiIQpncrkI3HgIzzctMtwlueNxHiunvaOq1ZqddVeNtke2kktsnDToNMrvvFap5u8G8bJd1048scbus8NsOxoLVDTTSk7a89SPcqM27u2Mru7G8iR5L8CIJlyEi5QAJYCaLJRV3E9iEnuBtE6knsXIBANpGWwNehZ8GE33LspAuZ2K3jYmYyAHWOhUskLPUDUBKCJ+omVgI16iYMy/U8+ni9r8pVaN0OmpOFU3uWY2+mscLl6emmCJo83V8Uq0uvt2qqUrdXVlxxt9LjjcvT1Nirc4+dKh1t/ViWfO1cd1b1FVVCp9ynER+01jx3L03hw5Z+n08nWo4lpKr7sq9Tzo4NZqXRwuq9TKdVOPifPrh08Iq1WfeTzUx0RrDjlm66cXDMpvKvsZ+R8vrPf8AEeO+7tVun3eKXslB6fBtbXrNBTzua6Hy1PudLSVUaXjN93alSsw2zfHjq2NcWPS5b9w4drtRY4rXp9TedfNiW8SfRt81LlTJ8g7d3X6y9f02eR8yZ6FrjtdmhUaixU7qxhxJeTDd3Gubi7WXFw6WmzoOP3FVTSlXhT0PpHXTTS6qqkklLb6Hg08Mr4jRXqr7dq7W5pXZFo4LqKmqb+qbtL9VNuRn1vnacvTL3XNxDSPW00azRVzWsp0/rHe4bf1F/SqrU2fd3Fj18nLZt02bVNuhctFKhI5JlYeDjc9zTz5cm5qx52v4RTq6/eWqvd3Hu+jJw3hC0V13rlz3lyIULCPSLzS8F+TLWl+bO49WvUpF8xPQ5uS7dSx8zJZ6lNtJdS7dWYllTz2CPBv8N4jZ17vaHk+tVLqqScfM9+jmVFKqa5ozBlvoi86jobyzuXt0z5LnJtpsTt3M8ykTJhza5mJ2z8jLCaSA03PUYMyl1EyUW6/qYBm4/qpAD8oWWVb746kUTsXEQzk20mi5ZlYNIIuPkapJCLjfoyK0nDkq2Mfd0NR5AqRZ7k3Rd5XYC7CSbrISlxIFlNepcJE8TJJncIsTkTCJ1DArI4bn9o/Z4E4ASF0IqslWOoVZwScbFmQkEQbF2fjqGwD3C9BL7DpjAFTwXZGc5yPUlUiWaiTMmgIUdBMZCEz0KtyPJaVAFULqVKOpMMshWpCcsyVY3ApVlmad5Rpd+oGt1uUyt+0msQBraCyZXWdi4ArnlwzSZnYoF5lJW8BLAWMAKZeTfNDxkykygXna8j3iT2lmYl5KqUnkbGuapnn8YTq4fW+zTO+k3sdTilM8NvT0U/aaw/yb47+0a4c+bh9lp/qnaaVWKlK8nS4TUnwy1nv953lEDLxkZ+MqU0pLC2OO7pbN6HXQm11OX02KSMy2M2rdFujlt0pLsjVVFNe9CfqirBSm6UUKlKElHY6vEtY9Jpuaj9OrFP4nbR5/F9PVes0V0LmdDl09y4/5eW+PVykydWxc4jes+7u01cl1fVqWGjg0uvv8P1FVu63XRS4ab2Oy+Laiqim3Z07VSUS+gscKqvW6677iuvZvdep3lxnt65cZL3joW9RqKbtWtpbdKripzufTWrtGq0yqp/RrWTgsaC3Z0X0ZrnT/AEm+rOk+Gaiy+XTX3TbeImDOVxy9OWeWHJfHh0+I6KxTeosWpdbedvgi8Pt2NJfrs6qhKHhvY9PRcM+j1+9u1c9zp1g7Oo0NnVJ+9pz3Rr5JrTd55rp/GtLRpnS7mnVp9OanP2naR1tFo7OitO1aTVLc5Oe7etae37y7WqaZg4XzXky85eHX4hoHxCxTa53RFXMenZo91aoty3y0pS+vkzaaqpVdOzUps4dLxCxqr9y1abqdG77l82F7Wa/kdvxGTSpwSlts1lsywqpLEeERQeFxXU3tVrqNDp6mknFUOJf4I3hj2rfHx3O6fQU5WDUQeJoLOt0Wsps1N3LNSl1dvJ6ur1dGi0tV6rPSld2W4edQy49ZdZ5c7WQfO2a+J37NzWU3HDlqlvDXhHc4JxK9rlXReoSqoy6lsy5cVk23lwZYze3rQdSviWkt3fdO9Tz7NLozoe0eou2dNaVquqjmqy04OHTcKpvcM97U27ta5lk1jxzW8q1hw49e2V9vfpaqSa2exL163YtVXblXLQt2zyeD639wdi9VFVuqFPVHBxqurVa6zpKW1R1z1ZJx/tqs48O8+tepo+K6fV1Om3U010qw2du5dotUV3K6oppUts858H09Pu3bmh0RlPc8vjXFL7dzSK06bcxM5aLOOZZfq1jw4556w9OxXx7UXbrdizFml5bWfmevptZbv6T3+ySmrwfP6TV6v6GrNjTJUNZfK235O9w7Raixo9Qr8086lUznY3nhjHXk4sNO1+W9H7tVc7bf6qWTm0XELGu5/dc00OKk0fO8Es2bvELlN6lPl2pbwz6m3TRQoopVK7JQY5MccfEcufjwwvWe3JMMjqk87id3WWvc/RKE06orZ6FK+qub7Dnrxt57NQSzJYkGsEQgkeWXEl6OQiQKWnLEiUshWL9+jTWK71c8tK6I+Z1ntFeq1XNp6uW2lCVSPZ41WvyZdnCZ8M2lP2Hr4OPGzdfR/D4ccsblX09n2hv13LNHLS5cVNo+kpcqT8+0zjUWamkoqR97RV9RZMc+Exs05/mceOFnWNpwmfB1U3aeKXqk/rU1t77H3Tco+XsUKj2jrt1JctUzK3LwXWz8TKSZbfQ8O1lOs0tNaf1tql5Otx3RU6nSe92rtZldjoXbGp4VqHe001WnvT0OxXx3TXNNVTXRWq3TEQSY2ZbxZmFmcyw9OzpdU7/Baqm4dNDTbPm9FRc1mpVi3LTql+F1Z6/BrDv6K/TcTVu48HBZs6ngupr91Yd6ivqlk6Y5Sbk9u2GUx7Yz29vW6d3OH1WqctLCPHfE6LPC3pPd1e9/RnpB3dPqOJ6q9RU7VGnsTNUptv5npLT2Od1+6t83flOUy6/5OGOcw8ZeXz/s/cq0+suWLk0utTyvGT2Ndw2zrWqqppr6tHm8Vpel4rY1VK+q3DPepaqpVVPXKyXPKy9p/TmzvaZ4/wBcOj0drRWvd2k8uW3u2dh0UNzyUz3gSU422+XmuVt3tfUEeSkZWrKw8iXBG4aUOWaSQBNl+Bl7mkBZCfXqSc7ADVLb3CqnqZn1gv2AWYE4MuF1BRtQ+olehjDYl9wN4EvpBicj7ANsYMczfUsvYDSfQSYVT7iSi3a3yoGK2oUoAflqz1KlJHk0lOxybVbGkRbl2CKsBZQ+IIrSe6gqM4RaZ6qGBvpI6zJJgqmQKETvgvUB03HxLGegSXUIzuWP7yVxJMZYFwToMCYAm5UoQyy7YAYCx8SQIj1AYL1kktl27yBEonzkrETA+AEjsXph/MkCJIrUbfaFgLA3APuJzlDbATQQTNSZSKBfBFsVsbgWSp/MkQVZlIK0tywY367G0AnJqMSRQaWAipeBDncOrONirPoBUg2CqEtgpTvg0FtgYkDU42L0MPua3QDLKE4QSAtJ1+IZ0GoUT9RnYxMHX13+YX/4jLj7jfH/AJR1uC54dTC/WZ6MTg83gOeH/wDGz1Fhlz/yOX/OiTUKcGpgjYcEjCpFwYnc0gLJUpQWTVKfUDKpS2SNN00qW4jqahHj+0Gquaexbt0wqbjh98Gsce103x43PLTvWdfp7152qLidU/M7aSxg+d1Oj+iaLTaq2orph1vvJ7a1Kq4e9RS5/c+Y3cJPTpnxSauLpanjFNm/VbtUe85P0qk9j0bV6i5plf8A1OXmZ8rYbu0V2bS5rl2pc1Xj+7Pf1FFGl4RVp1WufljffOTeXHJqR15OHHHUnt09JxLU1amu7XS67FVUQlselxe173hdbSymmcXBXbt8PSqdP6Tbk57mu02rqelobrruUtYTherFkmXiM5amc1PTz7mva4XZ0tht3blPLU09ltHxPW4VoadFp0uVe8qzW/2HzekovabVVXaLPO7bzJ7trjVNWK7NdL7LJvkx8axb58LrWHp6yn09DaT/ALTqaTU16mqtuxVRbS+rVV+szuroebTw2aFTGEeDQ6dFxy5XecU1TFT8n0Cho4tRpLOpoSuU7bNbnTDKTxXTi5JjbL/Wfp2mX/b21/xI8/j9FVyzZrTboTcwduzwnSWHKt87/wB/J3K7auUOmulOl9IwJlMctxrHLHDOWPHr4xb9xRY0lt1VulUqVhHV0Du8JvV1ai3UqbiUwe9a0liw5t2qaau6RyV26blKVdKqXlG/kx1rTd58ZOsnivD4jcXGKbdjS01OpVTVU8JI9nT2vc6a3acN00pODduzRbxRRTT6I1GDnlluajlnybnWenh67hFV3iFu7apmnmVVSTiMmuI6W9TrLer09HO6d1Gx7nKTlNTlv9anPlNbeNRq+LX3SrenooTaTdSeEd7W6KnWaZ0NJVRhwdxUysuRBO/ncZvL53j4eDar4no17lWveUrCcdPgc9rT67WXFVqq6rVqlzyUY5v7D14yG8lvJv8AjV57f48TUcIuU6+nU6SpUzVLW0HtrCSZegM5Z3L25553PWyE91JfuJInwZYXYSZbKBZgSZbhyE6nmPgBZBI6klzjYDzOPKurQctKbzmD5Cu26Wk6cn6E0mswdHXcOsay206Kaa3+tB6eHmmP617fxvyZxzrk+Ts6K9q7bdqhvlfQ+00fOtJaVxPn5VMnBw7QLQad0JzU3LZ3fUxy8veuf5PP8l1PSzCwebqOF++4hRqqbvLy5ajc9GOpUcplZ6cMc7j6SMHDVotPVXzOzbnvB2FO8Brr1G6kys9IqYSShJbJGkx8CohtSXLlNmzXcdLapUwt2XqVZTTyuxdkry9fycQ4Z7y3lr60dUdjhWo99oaG/wBKn6rOrqOGXrdyq5pLip5v0qHsc/CtHd0dqpXqk6q3MLodrrp4r0Zdfj1K9FTBfgSZwWMHF5VSSGw+QAuUgBIDPQq9CNpMN4AvXcvzIJc+AK3/AHQ2QUINACokJPdBZwiizLjYkPuJSCQDrkYXQLJIcgWVAnGCYkTiEBG+wdXkPz9hAEypf2gu9PcAfmCgu3UwjSyzm20o7lcoyaWAKWPEkLBAifU14Ik/gJA11wVIyVAXZYcFIiZA0omI+JVnJOmQAmdh0jr2I6pHwx3CNOfgTMCPI3AfEc0OBHcb7BVnGASBj4gJLKJ3yhiQNfAkz3MurlpdTeEdGjjGlqr5XzKOrRZLfSzG3074z3JbuU3aFXRWqk+xmi/avVVU0VzVTuiaTVciKzKUbuQ3mGQaXaQlkJ4RZaWyAP1EojqhSRNVJOVnZoDbeAde9q7OnaVytJ9lk5qKqa6VXS5TymNLZZ5bL6HV1Wus6SFW26n0Rx2uK6avFbdD87F61ZhlZvT0EpKogxTVzUp0uU+xvmIzpUlBVEHW1GstaXl95zfWe6RzW79m7b95RcpdMbyNX2vW625VsVLODorilh6ujT0c1VVW1SWDupvqLNFxs9tJwVuehC0sIqUF67kWdyznAF3fQqMp5Nb7gWA0Iz4KmAW2xxav/Mr+P1KvuOVR1OLVKdLeWf0Hj4Fx9rj/AJR5/s+/+g1fx3+w9aTx+AVJ6OtLpX+w9dJMuf8AlW+b/OrPYJJdOoSzJSRzIyjalZM9EanyBVuaSxuRQzocQ4pRolTRRQ7l1v8ART2LJbfCzG5eI9FbQeF7S0zTpqnsqn+w9q1W7lmit0ul1KWnuji1eita20qLkwnKaNYXrfLfFl0z3WrlqnUaL3XR0KPlg8vhlGoqrvaS6mrCpa/R6s9i3QrdFFFM8tKhScqWZZZyaX5dSx8/p+Ga7SV3KbHLTzPNb3g9XScLt2U67n7rdajmqzHod5Lo3jc3SW8lpnz5ZPK/IVnmbVypJ9D0dNpLWlo5bdMTu3uzmiUapRLnaxeTK+LSi1Sm3TSqZ3hbmlapmeSme8Glgqp2M7rPatJGkmEjVKDNVbF6xuMwVICZGWywReQNT4JHYdR8QKsbbkgqnuUAGGyNoAmUm/oAHTYRkbkTh9wNE6SJXUkvvgC4+JYMpj4lFabKZlz0gN9FsBrEiZW0GUXfcCzgk9yN9hE5bAY7EhJ9PiJzEFS6gIwVBeWE0nAAsdi7iPIE8Mr22IkaSYBLGS7CRIBdW0aTS6EhwIZQblbYEF2wvmICCRqehICUdQNYgGfiUCzgkiXIW+QLKnYpMCMAabJDb3EKdxsFFh4K3Jn4ZNR5CHoIGwKKkl1JECZWwZAU/wB2WUvUkdZwT1KHUk9C/AjYDwZ28iSPHQDX6oEfUAH5hvsVNLfcnqVI5tqs+hqkkBYkDbZqU9zCz2KQXoWVG5lNfERuBpeMFyZU4xkvXAF2LM/8ieMjfoBVjfcNkaEPoggs9TWGZjJVuBrpgjkmewlgXL2C3EvoSXOUBZnqH2yH4AU6QIguV0lEcgRrmTT2eDxdJaop1N/S3rdNU5pnr8T0qNWq9VXp3TUqqFMvapHS4kla1di9T+nOUdcNzw7cVstji01niGkquKzZimpz9bJwaB6x6i87XKnP1uY99fWpT7nlaS5TY4rfstw6spCZ7l23OTcu45L2o4jp6PeVe7qpW6SM06/U66vl065Et2+h6F6j3tiuh/rUtHlcFbpd63UnKYlnXaY5Y3HevLt3r+p0mhqd65TVcmKaqVB597U8Sp0tD5qo3VSR6PEbNd7TTQnVVS5g69jitNFmmh2anUlHguF8b01h63p3tNqPpWgTdXM3TFXrB5mj1lWksXLeXVzfVTO1w23cpquV1U8lFblI6j0dVevuWa6KlTVLprWyGMx3ZTGYy2V2tJonqG7+plt7Js9WhKinlpUUpYSPGo1Or0D5L1DuW1s/7TsWuKe+vU27enrc7udjGctY5Mcr5/jp6u5QuLVVaieSl7Iuo1em1K5LWm+t0ezO5r+HU6z69LVNz7zrWrfENNFNFq26Vs2kdMcsbHbHPGzc9u7wqi9asum7PK/0Uz0Z6wdHSVat1N6jkVPRJZO5Jxz9vNn5yS9ataihUXKVVSeDqtI7et9xpq6nPQ997YPO1OgvV6p37NxJtQ56G+PLXiunBnq6vo4PVaVVdqqhK9T1e57MyjzNDw9aZ1XK6uaurdnoJmeSy5eGObKZZeG+m5tbeTBpVdjDk3O2MGKa6nXCpinq2Ey7+gGpKm+uxn0NJsDSaahDboZSg3EgE8srSrTTW6hkSwV4LPa4+3i8BqSpv09qlg9pLweJwOXe1Tpjl5ln4s9ueiya5P8AJ05/86qkqh5MtuOxe8mHJtHHf1NnS2ue7Wkuz3ZjU3LlnT1V2rfvK+lPc8vTcPvaq69RxBtucUdjckvmumGEs3k5K9fqte3Ro6HRb61s7Wi4db0z95W3Xc/fPodq3RTRSlTSkl0Ryp58FuXjUXLk8axmlpq6m1vPQzCKs9DDi1SbMLL7HJBRpbGkRJLoaXoBUkbRlG1kIqc+htGaVBpJ7YA2u/U1TuZUyaWEUJKiT0ZZArUiYaT3ey7hIsLeJfTAEiehdmNviNgGBJcdSNqAEySFJVV4ZXhgTbYjcwSZwWZYF2wmMkkeJAOexM9dxMIJgJhDLAW4CQM9sAoIN4Iu4lAVuFJFnfcNMnxA1PYbBbEyBdmX1JksMCxKwUgnsgKVPvsSMI0lGYARJUmgizkqLAlbLcmWUCzkMzOSyAllfYkjmQFjAl7CRK6AGyoFThAPVDcPbsJ7MA0F2KyTkCyo2A8dA8dQpORt0HxgqjqEJgbh5IUGZcmpyRvoA6SZzJU5E9pAerRMdjSwRwBVmlgiaVLyAPzBI1BN8mlv12ObSTGxZfcsljuFRGlsSFP4mo6/YQRZNQg1sxiAETiSxjPwJ6NACrYjcIb9BHgBTvk03BEXDARO4nG4jAjmWwQUd8lRFS1k10kDMZKx0G4GdipRsXZ4DYVOm5WyLOxGk8AdXVaL39auW63buLqjgs8Nrqu+91N33jWx6PZIZNTK601M7JpEo2I6KObm5Vzd4NNZJEGWTYlNFKqbVKTfZGpnpkZZBmMj3dHNPKp7waW5eg2bsZ6lAgKRKyseSU000/o0pehclx1CkJKdzSyjDqVOXsiqqdnjwEa6llIz1LgDdIWTq6rV06ShV1W6q6W4+r0OvRxvSVbuunw6SzG1qYW+o9VKTdLOhRxTR11QryXqdijVWK8W7tFT8MdbC4We47Ce+SzGDCqE/aRnTcvaDalGFMGk42BptPJpeDCcrMFbj0CVrPrJY3ki3xg1jyAUrCGUtzp8Q4tpOGUKrU3qaJ2Ty36I+c1HtuqqnRodHXcqmJq/AG9Pp9LpLWkprVqUq6uZy+pzqqihNtpLqfEvVe1PE4dq19Ho/ix95aPZni2qaet4lUu6VTqL/wDS5WvrquIaS3Vy16m3S+zqRhcV0POqVq7Mt7c6Pm6PYfS/r6m66vCPD9pvZ61we1p71q5XXTXU6auZdYlDSP0zDSzjwVJnzvshr7mt4OqbtfNXZfJLy2uh9FS11CtrBpGKXnwbQG8pQmaUmUsQclOwRpdyrcybUJFGkpg2tiLfwajAFRyLHUwkbSUAVI3SupEcOp1lrSO2rtXLzuEWTZJv07LxmAhS00nut0aSwEEHBKrlu3TzXKlStslpqorSdLTnZoLqr6BSSp00p1VVQkst9Dq2+J6W7U6aLqld+pZjb6WYXL07krmgRB4PBa7l3W6i5VW3S8w31k92c4Llj1ul5MOl0rfgmBEvJLlym3aqrqcU0qWSTbMm7pi5dt2c3K6aU9uZwaVSrSdNSafY+ZtW73GdbXcrqatrMvPKuiR2Lerr4Reqs3Zrtv8AQg63i8ePb05fjampfL356QNjxb/H6U6abNuXGeb9hu5xun6Gq7cK7ViKs8pn48vpj/j8n09aYLMI8rS3uJX3RVVRbVqrLbw48HpcySRiyy6c8sLjdVLl63aj3ldNM7S9zSqTU0uUefxLQ/TraSq5alszo2rur4VUqLq95Z6NdPQ3jhLPF8t48cyni+XsPV2adStO6v3RqUjd/UW9PaqvXaooX2nzz1FvUcet3KXKcdDs8crqrVm0sJuWb+LzI6fBO0jnXtBpWsqtdlB3dNrrGqU265jdPc+c12jVGq01m1RlpT5OTia+gaimqzFDrphwb+LG+I638fjupP69qzxSze11emoTxtV3O1frqpsV1URzKlwfK6e3Xprmn1bmKnu+iPqKa6blChrlaOeeMxs048vHMLNenzd3W6nXUUaaqtpuqG1iT6DSadaXTUWqanUks1Vbs+fuWvovGbbpdLtutNNM+mTTSNcuvGl/I1JJGkyrOxFJUjg8qvcqfcz1LnpAGi77mZfcTOI26gaWDcmY+JV6gUvgiRYgqE5DeSeYE+AKH2G6xkiUAAtx5g0kAjyX5hCMgAnjYCcAVOVEF22MyVJwA3fYqULoTrgqfdwgKu2RHghW10KLsupFiQTPZwBdlv8AYZmWVqexGlMEUnyiML0wUok5YnBFSk3ChvdlCEkb+ZehH6MCy+Vy5BKczvAA/NS+hlYbfcs5ObbSXUjz6E+MjEy5AsJ7pY8GvgZT8srbRBpvGyJDfoScFjYBHVsLwihNMAl4wWHsF4HkCREZNTK9DM5wJfcDVNVXXclyuqm3W6d0m0ESrNLXdFhPbocM193VK5Tea5qNntJ322+p43Cmrd/UOp4Slycj4tUr3+Sp91PmYN3C78O+fFbl+r1frTvIqrVFLqrqSS7kt3Ld22q7b5qX2PO4vdqVFu0v1sszMd3Tnhhu6ejbu0XaeaitVLwzVVSopdVVSVK6nje4u8Opov0VN0tfXRzcR1HvNBS6Nq33L8bd4v28eneo1Vm7Vy0XKXV2nc5ss8rT8OoempuOqrnjmwycK1Fyuu7brrqqSfXoLhPcMuOatn8epXdotJOutUp7Nmbuos2aFVduU0ryzqcVt+80ban6jk87RWfp1yL656aFsy44Szdpjxy49rXpXOKaXlqVNxtxiEdHQ8V5Oem8661Mrqd2nhelpTXu3U/95nQ4dZtLWXLVVCb6Sakw1dOmMwuN09K3xPT3K1RTzpvvSdvmZxqi3b/RoppnsjZxut+Hny1/F5kJZC74kjJ1NEgqQEz3LBcEjOAJviCpZLjZMPGAu12D8IifUu7BtmG1DhnDd0WnvTz2aG31jJ2Ml6CWz0sys9Ohb4TpbaqTpqqT2l7GauD2Kn9Squh95k9JFiNzXfJr5c/t5f0DXWv8hqm15ZyU3OKW05ot3D0I65Kmp6l7/cX5LfcdH8o62jFzRv4GqeLxKuaa7T8JO6kOVPoTeP0dsb7jrPjemoomtXF/wnd02qt6uzTdtNul/BnG7VqpNVW6avVG7VFFlctFKpXZKCXr/Ey668OynM5KcXMkV3UqHU9qVLI56fCca01Gs9uXZv8AM7dULln/AHD7DQ6LTWbFv3Nm3RNKc00n55xb2ht1+0y4jpaHVTQqYVeJaUfI79j29vWbdFFWjoqVNKSipo11tiSP0GIS7hJTg+G/xhbf9Bx/H/sO7Y9vdBWv3WxetvxDJcar65wmfN+21lXOAqv/AGd6l/OUap9tODNT72uX0dtnl+0PtPw7iPB7umsV1uuqqlqaGlhiSo5fYKr9z1dM4mlpfM+1p5WfD+wafPq6spOmmMep9vS31YHIkng2uiexhPwbSCuRMqnoiU0wjkSgqC9DeDMG0sdANo3TBlI2oSlwBeq8mqYSOGvV6e1+ldoT8s4fynYbi1TcuP8A3aTXWtda78Sebxy1Tc4c6mk3Q0zvWK6rlmmuqiqhvemrdGNba9/ob1qM1UuPUuF1lGuK6zjwNBf1/EKvdWrrppt05zCS6fE9C3qNVoNTbtai5z268KqdjzPZ+/a0V3UU326aqohvZHc4prbOrdmzp37yt1dOh6cpvLWvD28k3ya14NdVXr+LLTKp026cfizHDLl7R8YuaWut+72Sb+RyX0+H8S+k1W3VS09u5wWtNqOIay5q6P3NpzL79EWya1/F1j11/Hq8cuVU6BUJuK6ob8HQfC1TwpXaJd5rmbk9CvS6jVaWq1qq6G5+q6U9/J0lf4hprf0f3KqhRS2pwc8LqajlxZaxklcfs5XNd5T9aFKPotsHicN4XqdPq/pFy5TTTVS+ahLJ7e26+ZjlsuW44fk2ZZ7g5g6HGKK7nDrnLW6YUtL9Y77eDg1NDu6e5TvNLhGMbqxz47rKV4PB+H3bmndf0iq2m8Kga/S1U62zbquXK1CXNW/uOzwK+uS7Yqparoq28Hc12jp1lKzy1LZo7fJrPy9d5dcn7PO4nZsaXU2L1pUqqYdK7HR4jp/o2rVSlW6snq6fgtNFxXL913IcxB3tRpLWqpVN2lOOvYvyyeD/AJExsntuw5s0QsOlQba6kopVFKop2ShIp577eO3d2R1M10qtRUlVS+jRc9xMIiS6eHqNNb03FrNdFPLS2d/X6X6VYSpcV07Mur0VOruWqncqp93VMdztJJI63k9V2vLfF/rwLWn11/iFqq9Q4ohc0dj1NZw63rXTz1NOnqjuJNmoJeS27MufLK7nh1bujtXNPTZdP1KVCjdHUp4M9nqa1R2R6sQEu5O+TE5Mp4cFjRWbFqi3boUUbSjtUrcfYVSS3bFtvtUipBNLoPiRDboVIKlwWMQASKVJbljAERpGV2g0UJ7EyxsUIdg9ircu4EScSVDPcJytwKF3AXzAecEqTLnsPiBOhS9B8QII8lxAnBRF8StyxPwLvkgqHSCbeTW5Rl1FUwI7DbdgSPJHvt8jSQfoQZU9USDeNlCJBVZh/EnTKNfEjw+oRDM+DY6gKFMgtLabAV+Z+AiUuUXc5tKN98EYjoAS3y2ukl+wrUb5CADyg1juIj07EFUxnJeuevgk/wBiCUICpbFkynks4AsSFjyZmd2WX8ANIngjJHgo+e1XPp9VcoUrncY7HsafRULSK3cpnmUs5LmmsXblNyuhVVU7M5phR0N5cm54d8uW2SR5dWi1ejrnS181P73+xnV1dWtuNV3NO06eqpPe3Qe+wnJq7Sc2r5j5yvW379Kpu1Pk7KEdtU16vQuiizXSreU255j1vdW5n3dE/wAVFpj08FvL9Rq8/wBR41Ovv+5Viiy+ZKGyW9FrNO1ftRzfrU/2HtwpnE9xnboT5PqJ8/1Hme/1t2h23p0pUOacHPodH9EpbqqmqrdI7qTj8RGMmbluaYvJuahiNjzdXw+5Ved/T1ctb6TB6PUNkl6+mccrjfDy7Wi1N25Q9TcbVLmJPUSkTATj4jK78mWXbyRk0t/JNw89YMsq+3QqwRQaSlAQfcYru0Wqea5VTSu7Yt3qL1M261Uu6cl0vW+214hFjyZnBrfYiCUOGiw4DcR1L5AqUIJT0JPkcy6gahrYdcmV8DUtAWQnki7jZga3UlTIkWYBs6CXAiREBUnsy569QbVLYR8f7TcO0lFduqixboq5culR1PnqrNvkVPLL6M+p9q8XqKf9xfez5epxTB9bgxnxx0k8OJWrbph0rHg09LZqh+7UClNps5aaW7cvodeuP0acb0enquUtUtUvojk/JtqmpVOmaG4jsbj9zpc5Rze/5rLUfWwyfHj9LqPuuA+7q4TZVNCXJ9THg9ihLGMHzvsrf95pLlEYVSqX3fsPo0+x8vmx652OV9tpG6TEpUt1OF5Ovc4rpLf1aandq7W8nOS1Zjb6j0EsGm1Sm20kt2zyPpXEdVSlYs+5oe1VW5yUcJru1c2q1Fd1/vZwb6Se638cn+VdmviukofKrnPV+9oUmFxDU3sWNG4714OzY0en07/c7dKa69TtJJdBvGek7YT1HQVriN1Ln1FFpPdUU5+Zunhiqc3tReuetUHfUJdDSyh3qfJf469rh+mt/o2aZ85O3TSqViF6Iizg10gzbazcrSeyLHn1J0xkqTfqRHBd0envp89ql+UskscP02nrVVu0lV3blnZjAwb7XWttd8ta2zVRTXiqlP1ybSVKilJLwVyiQibTd9KhvsSUsPqa2IiRncOGF1wV56gSUyN4Jt+IYHDTYt0XarlNCVb3ZyoSkm24Sy2zy3xvT+95KKanQv19k/RGpLl6bxwyz8x6qZNjFq9bu21XbqVVLXQ8TUcR1eo1jsadOhJwl1fqy44XJcOLLK6e9tlLJndHX0S1FNj/AKS06/B2JT6maxZq6Rv4BvEbhx6sL62GiIYguOwjONg0BVDXk1SiJKfQ1ARPvLmN0FLeNi/YURGpfRBJvyVJgZhvdm0JTwVLugIpnY1mfBdupJ6AXBZMxL8IJZlFGioJSOu4DpAQRYCLI8SIUGaqZactR26gabSL0J8B1AsNiA+mRHcAXdCFHkQ5gAsCAitsCRk1G76ElztI3/tKImpksh7bFhqIIEjG8k6jBRV4HlhbhygDcgqcvdEe4DoEsBw9mRzsFHuHHxER/YTm8BESI/O5fiRw+uQFO/YFp3jAA/NBuTIObagZ7CMAEanuRQxADYskb8FWQKmOnkiwXqQRSEoKAHQvQkdJEZgCwoGJgmUPXYBv8C4IOoGsCZJgmGBqRJI7jE75AuxZPN4hr6rDVqz+m+sbHBY4pet6imxq6WnVtVENG5hbNuk4srNvYk469RZt100V3KaXVsmanqj57ilnVe9VddU0zFLTGOPanHhMrqvoplHm8R1V2xftK1VCe63k4Leg1Vy3S69Rh5/SZ1tfo/cK3U7vM5ymzUwx264ceMy1t71V2i3a95U/qpSdWzxXT3Lnu2nROzq2PO1NumzpbVu06uW59ZzVJNbpbVnR26ZTu7trcs44Y8WP9fRSkdTW65aShQk63smdXhmroenVqutKunH1nujg175+JW1U/qOIfQzjhq+WMePWWsna0vFHcuU29Rb5XVtUtji1925p+JW6+ZqlxKk9J2rdaXNRS+XbGx5nF3bu0LkrTroxUl0k1jq5N8fW5+nGlc4nq3L5aF9iPS0uhp0tdVVFbafRnj6G9q7dLdm3zUt78syd6jil2jF/Tteih/aXkl9T01y45XxPT1kMnBpdTTqrXvKKaqVMRUoZha2n6d9EdqvmieZbHHTy9a7aUDPgy+2w+BEa+8oz2J8QKtpDKl2+RYl5AtKaNJSyJdSqcQwJ1KIbKk08k0CWSpYLGdzSp+QBUytjapRFS85N00pAfI+1y5NVR1mhftPlqvU+q9sU1qbDTWaH958tVnJ9j8f/AMcdIlEZ8dDmo/ybhnXpTzmTsW1+k10Oypval7ltpV22vtKlNppGbKapYV9Z7IXVy10PC5PuZ9TcquK1V7qle8j6vM8SfFey1x06y3S/1uan9p9xSoSk+X+VNcm3PLxXRtcMu3nz669VXU/1U8HoWNHY09KVu3SvMZORbJHIjh2tLyWqsODkpWDKXXocmIIwqUdzaWCI1T3AqhbGk4kiS7SaWPPcCprbdmkujItm0KWpAuSrCIpzInwBqJCw4QTwTcDSTK9jKhLr6Cf+QHh8Vu3KOMaZ264aS+rPdnray9XY0V27R+lTTKxJ4/Ek/wAuWKnhLlz0OxreIW71NWk09FV6utNNranyejrvT2XDfTw7Gi19Vzh1Woutc1Cc+WcHB9fe1KuU3quapZT8HkWtRcqsUaG3PNXcl+ey+87Lpu8J1VVdqzXeoqURT1NXDGStZ8WMln9c/FdXc03Ebd3mqdCX6KeGdVa7WVVLVOv9z5oa6eiO5r9Jd4jYtV00uitLNNThnZo0dNOhWmqjChtdyTPCSJOTjxxm55Y4nqG+FOq28VxLXY4NDptPRw13L3K+amXU+nhGrPDb1P7nXqObTtfocvX1OL8ip1ZvVe7W1MCZYya2mOeGM6yuHgl9W716hzyQ6kvQ5qabXFqa71mmqzeoqjOH9hwWKVpeNO1TCoaaUnc1PD7tFbv6Svkq609y2yZN5XHvueNuXQauuqurT3595Rt5R6MS5k8TQ6bV1656jUU8sKO0ntJtbI4567eHl5pJl4Yqu26LtNFVaVVSlUzlnIoXRnDc0tq9eou1207lGaX2OZKPLMuXj+KlJp8q7sKeojq5Iipz0gR6BL5lST6SUVJjlLMl+AESjCZYS2Q+QSw2BUoGOoTGewHW1WusaN0++dS5uqUwctjUWNRTzWblNa7otyxbvrluUKtdmjyNVw27oa/pOibSTmqmeh0xmNmv66444ZTW9V7nKVYWDqaDXUa2yqkorpxVT2O5JmzV053G43VIAGOzIyY6hbj5FhAFgu4CUgPUo+IKLE9SfESX4AVOSdQnDGZAvTdEb+I+0Q1kAjRmexVlANy9AkPgAXkdRgb9AAj0EKB8QLDkfAsYyRJBT1IVpNmX6MCswlP9hvESRNSESBjsWFOSeYAUuHuAokAfmUbSXdkUo1HhHNoLCJsWcwFSMSxnA69DQGeuS9RKj4l8kCIeAvtEjMbgRllbDdbDAAfFknH3En6zUbdQNfMnTcLJX1AQJfqF4EgCyPuJ1A156mfUSh8gPHopV/i1Tqf6LZ1+KVU3dbTVS5VG7R39Vw+q7ddyzc5KnujWn4bbtqr3sV1VfI7zOTy9U5MZ522tbp6bVL94m42Tyde872vsVtWuWinNDbyzsW+Haaivm5W/VydpYwkkjn2kvhy7Yy7xeRZ4hcotU2abLdxYlm3w+rU2rlWocXq9v909LlSqmFL7FSgd/PgvJ53Hn0cPrq0VNq5Uuej9F+BY4Y6bnNdrVUPCR6MS9hgd8k+XJ1b3DtLeqbqojwnEkv8ADbN2zTRQvdujFL8Hc37lnCknap3ynnbyloNWnyvUfU6/WZ26NDaosVWonn/SfU7cDE9JLc6Xkyrg02no01vkon4nYSmnIgdcmds3K27FjHTsVQ6uaM7KQoksfEiCk1LjLEZABTEhZhFaLSuoFTfeAsRuypJliPUAWd/Qn2FzIFUs0pSIkp6mu3YCz5NJY7GcTuanI0KsG1v28syltJpDQ+S9s4d7T52pafzPlanTMTsfWe1lPPeab/Rtp/a/xPjVEuT6/wCP/wCOOk9Oaj9LCRy01qnmWNsmLGZhS+pi5S+dndW6K3S6ttzs6VpqqmMydFOHmTu6PNVT692RXrez/wBXidqP9rB97RSfnvCavd8Roe0XaWfo1FPU+d+XP2jnm1SctCaxBKVg5KaYSlHkYVL0NpRtsRKINrsAyswaWeplrO7g0l2YFNJ9SUqC7oAuyRpGeuAnjyBtws7jd9CPbeDK3A3GzBlNz2K/XIGsdHgkzMGJfr6k52B0+JcPWt5Gq+V049S6LRW9HQ+V81xqKqn+w7TqUZZlVc0wb75a06fLl167cVGksW73vaLVKr7o5o/5Cei3GO5m232xcrburECd8MmCz8AipQG0TZbl84A8ziOguX9VZv2Xy10tTk9NPo3kmW+hpJLO5q5WtZZ3KSU6QnnuVYeXkiWZ2+JumnJllPXPoaXN2LhdSuW8ICL1NL+8mFconl56Z7Tk2s9CmvtqJTJ0wdfU62xpHQr1TXM8Qjo2uO0XNWrXu+WipxTVJqYZWb03OLKzcj2NugTIqkzxNbrdVe4gtPo6mlTvGJLjh2MOO53T3ku4weTqNZqdLwyqq8lTef1VH3nQs06vSaajV+++q39altmpxWx0nBbN7fTNZwMU5bS9To6i47/C667TabplQeBo6L3Fb/url6tKhfpTsMePc3Uw4O0tt9PrvT7jNUQ109Di01r3Fim37yqvlUc1e7OYx/XG+Hg6mh8M4hRqLeLVeKl0PfoqVdCdOU1J0eLWVc4fcnenJrhV13OH22+ig6Zecdu2f7YTJ3Rj4kmSqTk85gYQz3K3jAFTT7lSn0IvgJ3AqSBltz4CbA16SNxPklLnuUUS4wRuOkie/wBgFlxBcQTYAax3GGRPsayBIfUuO5JwE3IFx6DpuM9UFAEcx9Vw+7Rdku5Z7ImfHwAvxJtjAz1HkKZ2kkQJZVsBlKGWGJ8BhEafV/MnkPYmwD6zaiGvIKnDAH5nLfT5Glt6kKmc2l3HjoFjImFgKYgfHAkTIFmMCXAG7IJtuUhegCXBJK8LJGvIEcbSVYW7YiRhAE52Kl1gi2z8iwuwDEFfgk48+Q2AXcdZjcT0I2BZjYmfMBfaRS2AaU7liCtJ4gnqAhBpfESk4mfAjICMF6IkruRSnnYDUj4EW+B56AIxlkSS7mlnZjIEg0lgsFWAIviVKBBYyBUoRY8kSKk5CBeg6wWAErsVZYSwVICpQWYmJkiyaWHIUXlGviFIUyBYnffuXlwE3saXkBy9YXxNJTuRLG0m4lQAUTg1SpqzsiKnqa5Z/AI+U9pWvptacNO3Sj5C7RTS4phL0PrPaWv/AKddWMKlfYj5W7mU9z7PB4wjrPS6auihVKrr1gxU1VW30Oxp0nYqTUvpg4Llp293TD6HVXHT+kk1K3yc9q7VRU0klPU4LdfLUupyy1Vswr0dFcqeoeNoqx3P1GzFduipPFSVXzPy7R3fd10NxFTh5P07hVau8M01WIdtI8X5k8SuebtJQtjkRF9hVsfPYWJXcLGCRM5Kont8ALHc0ub+wSn6FThbAVLefkanBjmQb6gamMJBmZQbaylgC5guZM43kc3YCy53SOrxK+9Pw7UXFVFSpil+Xg7E9Xk8f2juxw5UQ/rVpfA3hN5R04pvORzcDd78m0VXrlVdVTbpndI78znY4NHS7ektUL9Whbeh51Wrur2iVn3tStOlLknG0iztldNXHvldPYTb7lWNkebxfWPTab9xvU0XpTScNtHa0l939LbuvepS4JcbJti8dmPZ2cv/AJk6HicT1tdrimmpouxEc1Kfk7PGfePQq5bradFSqw2sGunmf7b+G+N/16eyksI+bd+/xXU0Wbdx0UUUrq94y/md/hutqVdel1NX7tRs31RcuKyLn+PcZvb1aq6bdDrrqimlS2+h5trjmn1Gp90qKqadlXVsZ45crWhVFLjnqh+h52utW9Pw/S26MXKnztrds1hxyzbpxcOOWO6+nTUd0VM8zhWuq1On5LmLtGKvPk9GdmvtOVmrp5s8bjdVyLtB5fGtbc09ii1ZqdNVxxjeD0U0eXxizXXTbvUKeRy0b49dvLfDrv5ddafU8M9xd986udrmplwj1OJ6qrTaB1UTz1YRxWuKaO5bTruUqpbqrocOuu2eJaSv6NX7x26vrcqZv3lNx2/yzlyjq6Xhdx6H6S79VuuOamMQjv8ABNZcv2a6btTrroqiXvB59fEtRc0tOktWKueOWp9fRHJp9LrOFtXKaFcVS+tSnsbym55dM8e2Nl9ub2ipfJar9ZOv9Ef5It3qKZrT5m1vH90jtaijU8W0zorse4ac0ut/pHoaax7rR0Wa4cUpOFuTv1xkYnL0wka0epp1GlorpctrPqeboIp4vf54Tcwn6m6+H6ixcb0N1UKrpV0NXOGV3qKKrt7/AKQlmuhQmSXGb8+2J1m/Ptj2h959Forpp5kn2Onp7Wt4qqKrlfLZp+C+CPR03Drlp1vUaq5fpqUKiqrC+Zw1cGrorb0uqqtp5ayXHPGTq6YcuMx6beq6rOm0ypqrppoS5ZqcSeJoH9E4xctv9GvZnbscIVN2m5qb1V5rZPK+09KrT2LlfPVapdURLRntJuOPyTGWe9uWlyuhrr0M00pKKVCXY8jW8cvWdVVp7OjdTWOep4+SMY43K6jjhhc7qO7xfUU2dBUm0qq1y0qdzHCLbo4faVXVSdDT8P1evvrUa51U0J/ovqvC6HvUpU0qlLCN56k6x15JMMOkVKPJpt7LqE8DByec9Sj7RElFUpZ+wj33K8eCLPcgBrG7LA5W3vgDOUjW3xNQu0ke5RFPYsQh6yIAZb8lSkqXkriYAyuhR1DSbywGdi7Y2EL+7EgX0J12AkA0twXPp8BCAnqg4WY+RqFA+PyCs+swNmVx2Ju8MCRJNsGocQSIYRJ/5Elt7D4B+AJHgDGzYA/NfIj1J1KoObSsfaFl5HoAU9MIvQkdW8+CwkFQqUdfgRfM1BA2c9OxdidcbCcBCJ3kT4E4HwhBUz8PITX90HlTuZ9ANeokzl/2ljAF+JlvyWA1gBPYs/8AIzK7mox1AJ/MbImA38QK2ZkZKAz2LIJhY6gXBZhQZmdi7MCrJehFjLKATjqM56hSaATPRlhx4CRrpsBISQ9DXL4LSoCIpL9pYLDSAiSaKlBpLrA8ATE7Mqp+BYSUdSw1tIBLOw65+RUm9zSphvAGYbKkbhJ9PmIhvyBEi5nt6lwug5eZ7BWqco1uu5Eo9TSpzIBNvsjkTSWWYSNxGWEfF+02Ndefd09PCPlrj6uZPqfalxxC4mnLdP8A/KPlbv6T7H2eH/COscti46aMdzN67zYWy8EtUx5K6cd89EdVcNCmpfVynB2KppqUzJwcypqSU46o5aq+afwA7dDSoVT6OUfpnAK+fhFirdZSa9T8tTaow23J+jeyuOA2IeJq3fk8v5n+EZz9PfVX94LzSca3KmkfMc3KmuwTlbmMtbGkwOScLYOpPrk45kTjwBtP0CaMJt+gru26F9eulLzUkXVWY2tznYr3R1KuIaSnfUW/5Sf3HBc4zo7bxddb/wB2llmNanHlf49F7bGZjHQ8O/7S6a3UqVZuVt+iPVtXletU3UnSqkmlVuhcbPZlx5Y+3NNTTPE9oPr1aS10db/Yj1qqm/B5fGqH7qzeTf7lVLReO+W+Dxm9dYUZ7Hia3/o/G7F+pqmmpZf2Hp2dTRfopqorpcpOFVsY1Oltay37u6m4eGnlDG9b5OPLrlezx9QlxTX3XRFdNuh8jXjb5uTWn4u9NoVYoobvpumltYR62k0VrR0VUWU23lupy2ci0thXPee6oVz99y5OnyT07fPjfGvDyqOE3b2nd27W/pNTmKn953dLY11auU667RVbqp5VbSUrzJ6G0DlXYxeS1yy58q8nhnD72k1l2u4kqIimqdzuavh9vVVcymi4tqkdqJNLbYlzu9s3lyuXZ5T4Rcurkv6u5VQtqVtPfJrT8EotXlcruutUvFMR8z1Enu0b5TXyZL8+etbeLq6HoOJW9VQmrdzFaPapfNTO51eI6dX9Fcp6pSjfD6/faG3U3lKGS3eOzO9sZk7HL0LUppjeTaQgw4ulVw3TV1S7NMveDsW7NuzbVFummildKVByQ5yzSpXqW21q5W+6wqEtlBqIwi5jCYSfUM7qcvbc0k0VKOjNQm959AI1noTlW/U1H92VLITbKpU9TSpX/M2kWAMYW0moZUmuhVS9wCXkkKZhT3g1HkQkU2jCXqaSksL+7A6eu1V/S26XZ0zvtuHnb7Ds26nVbpboaqamH0N8s7F5UXxpbfGkg0hvsVJEZSCtYHU0UZpnc1DHXb5BYXQCNNkht5NfeAMpOco1HwNQ4M5AEKIkAlH4kVMuZXyNKe4Wd0BISXcsQXboIb8ASF2Kkl1HLncMCtESjdklsSBpmXEuWhnuIh9AqbLcTgCM4CJkOnGA0NkgMx2DkrfkmwGJ8ArfYAfmyRYhhB7o5trDW436l3gYAjQiWUTACBtjJcIm/QgdUVtDqH1CIs/2joPuJMoKJShBZlETARLG2RzZgA0m4jBZJsgaVF6EW4bgKPzuR7oQ+xl77BFe/UZfQbD13AvTqGvmT4ssAVIkOTWfAWQCU/2GlT32LHYbLLAqXYsBfM18AJEvwVLO5VM/gM+gFhFSfQKO5ZjcCtFjG6Ia9ACWGEnOWUNTtgIJZk1y9ZCSNRgCQ3lMtKqW7H6LhGvEASCxkqS6YNQBl9DXLOCpSVOQIkl3bNLyX4BICprYq+YjqVYA+I9q4XEm31j7kfK1U/Wafc+s9r06eJ0Po6E2fJVtupxKUn2eH/COs9Oa29036GlDt1Zbc7HFacJy/Q5qW3bqzk6q6j/S+85Kdm+rMdXjBqiqWB2E37vyfofspUvyBZS6VV//ANM/OaHNEdZ6H6B7JVf9QWlMxXX955PzL+jOT6PmxM58FVSSOD3j7kdxeD5m2HYrv0WkncrpoXR1OPvOhe4/o7VfJS67rf71Y+bOk+E0XrtVzUX665cqMOO0nds6SxYf7naoT7xL+bNzrHaTjx9+XXq4vrr+NLoKl5qTf4IJcavpc1+3Z8KJ+yT0ZlZUoJ7LYvefyHyyeo6K4VfuNfSNddrXZS/vZqngekpnN1/8R6CqyWReSs3mzrp08J0dP/ZOp+an+JzU6PS0YWnt4/3Z+85uZ+A6sGe+TPyZ/bNNFFuOSimn0pSNc6bgjbbgPaCWs22+16ZexGuah0tc1L3TyE8mo7T8wf8Axw2NJY01VVVm1TRVX+kznX92MlS+ILbfa7eppTHT5kSmZNQAx3clyOmPsNKmFkDKjqvsNLyaSRVT6thFSbLE+hYKqeu5R4V3i9yn6Vau20655bdNKhR5PQ4XZrs6ChXFFTy12k7S09rnVx26HWv1mlJzKlb7s6XKa1I658kuPXGM0qFksQuptR2Zp0+YObk40oLhdDcGkgMQ30wVUJrdnIljyEio44/vBeV9DkaQSAxyyaVMrY1ylSgCcraKqW1sWBPYAlAaRYkQUSIENGoT9TUN7gce+dipGoK6cBGV6lgvKEu0AMDfrBYkcsegEbWCzg1CDT6vBRmRBeX4Fj4gZ8tlWe5cliACWCVLsWB67AT4IJM1gkPwAXYR/dDlXNOJ7ljOQICNpYlIrUAR94YLuVgSRCa2CIwEYxgZ6lSHWGBOuyDXZ4LJNwrLxC7h77F6kYRl+pC9RygYjIK12QA/NZyMNBKdjUHNtdvQKZnC8kUdCpAI3ZZJks42YEfkoS8k33IDfgDGwgCPfBVOJkJLrliAI14wI8lmKojHqOsgiOVGMF8jJGFUy2X5Ez2ASHsJ8E+AKPzI3WwUBbsJs8ouweH5DlAMblSJ5NYAGk30M0mvQI14iZLG5E8F3wBU4XkqcknoVLsBpROMCJzIVMIqUdwpBUo2Ljtn1LPfAFWUVpdzKNzn9gFphLYvgm5dlhQBYXkqiJlkktL7hFSXqWM9ySwvPQDkS2ePmWU0cc9oEudwOQqz0Rxp5fUq+wDl+4Kow2ip9wrctLz3E5zucbrKqntkI+R9saW9XZrifqb/ABZ8fcxcjyfd+0ke+sVNOORo+Jvpe8bc+D6/493xx1npm05eyOalqWkjhtvddDkppeVhI7q69Taqzucaqc/Yct6lqpnFtUQc1qp8jXk/QvZl8nA7dOP0n9uT8+tJctUb+h997NOl8IpjEVv7keT8z/BMvT21VnLgSpk4+u5tfCD5jGm+bsvkapcbY8GOVR2NAbWcTsWlr4GUszkqanBUbVXksuGzGUs5Zd98eoGuuCpmZjYSwNTDGOqwRJ/A12wgEpdfQ0sIiUtTPxNqnKxkBTmextIJfWiTXWJ+RQWOhVOZC9fQ1HyAKZj7ipdYLSpXg1ypLyEEs7GklGwjOyNcvgAmoLvlBKFG7NKnKlfEoijdblhvc0qUsxHlm+WEgMJRg2vkVU+CpeAJjmiG2+sFUl6hpzuVDr4CQSbyzS8bAI77Fj4iH1KA8QiQWPGC57ATpsEkNu5rfdFEVM7MqSnZvyaVONgsASO+xVT6GoEdwiRCyN+hYQlTt9oEjPUsR5Ca+JfgBEpEZLDjwh6FDAx5L0OOq9apuK3VcpVb2U7hZLfTeNircqVKWDztXxR6PV00XraVl4VfYslq442+noDcz720qKa3cpSq2bcSWu5bt089VdNNPd1Qhqp1qw/7okrtk8bU8aoscSoopuUVWHEunMfE7y4roG0vpNKn99g1ePKTdby4s8Zux292nn0RY6marlNNt3G/qpTJ5dv2h01d10VUVUUz+lMkmGV9Jjx5Zeo9aJEKPJm3dovW1XaqVVL6o8/W8as6O77qmh3K+sOIExtuoY8eWV1I4+PU1/QlXQ2nRVMo5+Fa76bpFU39enFSOq+MaXW2KrF+l2nWo+tlfM8rhd96HiitTS6Knyvlcz2O0494as8x65w28VlnmPrYl5aH2DzAPO8RgejDcok+gRegeSdMmcrYCzIUdWFL3LHcKT4I43gsxsI7sIy1/uh4U7ClOdoE/YBlrbILuAr8zmPBZgwt2anG0nNpeaenyLPQmwlRkDWxG8D4gB6lItxPnBAU9Bv6lQgCJP4h7x1JVUqKHU3CW+DoU8Xs1XuR01Up7VM1MbVmNvp6AbMqpPrJLt1WrdVyranME0SXems9h5PHfFdRU3VRbp5Vvh4N2uN2LlLVU01xiMo18eTr8Ob1J7g8TR8W5FWr3PU5lOUdi/xGm9p61ZpvKro0tvkPjsukvFlLp6T23JJ0+H6p3tLNxzVS4bZy6fW29TcrooTTp79SXGxi4WOxJVE7v0HLBx371GmtO5WnC7Ik8syWuXBc4OpTxDTtUfWzX3W3qdlZ7QxZZ7W42e2sMY7HFd1Fqwl7yrllwjlpaq2iH1Gk1RP0NJ+mTzOI6m7TdpsWG1U92jOl1l3TXHY1s52bzBrpdbdZw247ewofqWPJ1bGts371dqjenv1Oz3M605XGy6qr++TXSOpk1CkiLMGpxvsccymaW/kKsy8mk8xBmYHMBySpCmDjnwzSA3OTTajqcaqUdGVPGQNJ9i83ZGOZPpCLzZwBpvGGwqnMGZU7r0HWIA5efG6Cq6JScTx1RrmgDkmFH3FVSg4lV1QTh7g05eZz4NKqc4OJVZy5Cqlg05JT6JmnO/XocaajuaVSjqB4XtKv8h0UVfsPhbz/AHTKwz7v2iqm1Y8c37D4W86aq4Sx1Pq/jf4R1npihvmaUx6HNQ3MLtscNDiqIb8I5qY59/kehXHeWM7HXbWIO3Wm3DWOpwXLLoSb2CFtNrOEfoHs1RHC8dLm/wAEfA2s0tfI/QfZpxoKqZmK/wBiPL+VP0S+ntUqYfQQ01MRHxk1Svma5WfLY2kJuWv2lxsoLDiVOPBUsbQBn4FW2di8sLO4S8fEqC3E5/Rx3k1y/EqohT1AixiTUKf7DXK42Q5WtwES+ppUvdFSnpCNpLsBKV1KlL8lXL0Us0lPQoy/SDdNMhU94+JtUpYifIEhTEuTVKxClhUPDZvCWzgCR0j4m0gqcbFUziEvAQS8GlSn0yWmn5mkmUEoKl8REs0qYy5YBUy8oqSjGxpKMRljbuARInGYNpOMpwXlzhP5FNONKPQ0l1g1yxvj1LNPWqn5l1TrUVPgrMu7bSzco/lIn0nTpv8Ad7faOdDVOuX05IzuIOB6zTKU9RbX/GifT9GlL1Ftr1L1y+l6ZfTsQVTO2DqflXQLfUUrthh8X0E/5zS/Sl/gOmX0vxZ/TuFg6H5Z0H+3/wDi/wADa4voGv8AL/Hlf4F6ZfS/Fn9O6k+pcwdCrjOgpeL/ADelLOF+0Gj5oXvP5Jfjy+j4c/p6jlIkxueZVx7Q0KW7kfxTm0XFtLr21Yqq5luqqYwS4ZTzYZcWeM3Y70kbnqZqq9IPnFb1PEeIXrti/Vb5HFOXBcMOxx8fffnT6VY2eBXcpt0OqupU0rd1OEfOcN1esXF7mn1Nypws5wzm4vVXqtVZ0lFTSe7NfH+2m/gsz62vS1epdejrr0d+h10qcNOS8M1r1mlVdce8WKkjzr3BLdNmdNcrpuJdatzz+D616XUX7Nz9KG16o6fHjcf1dZw45Yfq+h1fFdNoqlTW6qq+1OYPB4jxO1qNVYu2lUnQ8po5+FaSjWX7mqvzWlVhPKkntBZ0itJ21RTeT/RpxjyXGYy6b48MMMuut162q19Wl0lu9TQqlVGG4O1Q6L9imqqlOmpTytSePp7tHEuBJUr61FMPw0djg2sWo0boUqq39Vyc8pqbjz5YSTc9x0dbTVxLiq09FXLboxtsjm/Il6pqivVP3KyklP3nDVe/JnFq7l2mp0XNmuh26+PaSmn6quVPtEHS9vHV2tzmph6eZxLhdnS6ixFVdVFTy2z3bHD9HbpVdNimp7p1fW+889q/xeit3LdNqzva7z5OFWOMKl6emt+7iOZNLHruLe01auWVyxktcvE+OWPo92xborVX6LxCR5Wju3b1j3FnS0Vup5qVE1fPoe5Z4LpKNPyXbVNdxqHW3Lk8+l8R4PU6LVtXbE4w392xrDPGTWLfHyYTGzD273C9Df0fPVduQqli3M5OtwmzRqOI3671KqqpcpVKeu8GlxbXX/q2dD9bynUcdfCNdeqeo97RbuVb00tqPiieZu262xLZvtdWvW1mg0V23zXqKaI/WX1T5irQU39YtPo77cvFdSiPkehTwLWXf8tqF6tuo9jRaCzoqWrdLdb/AEqqt3/YO/Se9nyzjx1227Fimq3aoorr5qkknV3OrxPii4dTbbsVXFW4cOIO71M126LqSroprSc/WUweaWb8vHLN7q0Vq5bpqSalTk2ku2QljGPQjIyP0G4ChhBwCwT4AMD7iqOuSdABGvBr4Bw9nIGQIhAo/ME47FkKNxucm1nH9gTkTkAH6lREH2As4CiI8DbcbZIIk31ku6gqY7AdDitzk0qpW9dUEo0FFWgVqEqmp5vJx8VX7rYdX6E5OxrNbRYsxS066l9VLp5O03qad8d9Zp5/CPeW9Vet11NwoicHpa6qinSXOapZWMdTyaLWs01K1Vm3zVVdIO7q/e39BRXVbarX1qqexcpO2288f3ldTh+tdm27Gpo5aXtVH3nbt8I0fN7x0uucp82PsODUavTXtOlVarquJQukfE7HCve/Rmq01Sn9XHQZbnlc7ZO08OrTZt2OLqlUU8rWzUnrJLlaSSXZI8/iKVrU2r0PBz6PU6jU1VVVW6bdlfo7tszlbZKxluyZPKruVaeu9a/fODkooucPvW70c1Faydu9w6q5r1d/7Pdnfqt0XLboqUp9GjWXJNNZcskkSzfo1FCqt1p+OqOLiWdDcTR1rnDIqm1c5V2ZyW9ArWluW+d1VVrLqbMTrLuViTGWWV4NMqIn6rk+osXfeWKKk+h5eg0VVVm9RdoabcJwZV3U8OqdLXNbbwnt8zef7+I68tnJ4nty8Xbqroo5Zwdrhd/3ul5W/r0Yeeh0bTua7W0XaqIpp+RyXrV/R33d01PMqv1YlEutdWcpLjMf61TTPGW69k8Hf1elt6q01XhpYq6o6GptX3Tb1Soi6l9amnMM46tXrdTT7u3Q10bSiRZvVlNW2ZSurpq/oerVabqpThvwfS261cpprpyns0zoabQ0W9PVbuxU681eC6fQPTu6lqK6qa9kscv2kzuOXpnkywzelvky7tFOarlKXlo8t8LVW+ou/KTS4RY3quXKvsM6x+2OuH271Wv0lCfNft/BnF+VdHE++x4pf4HFRw3SUufdtvzUzlp0WkW1ij45H6H/AFn5W0T/AO2+x/ga/Kuif/br4Uv8B9D0z/7C2l2gLR6Z72LaXoP0P+tFxXRLPvX/ACWV8X0f+1f8ll+h6WP8hbj+Ka+iaf8A2FuP4qH6H/W41xbR/wC1f8hm/wAq6OqJu480s19F0zX+Qt/ySfQ9NU/8hR8h+h/1quJ6Kf8ALL5P8DVPENLVtfonzP4HG9BpNvcUx8TL4dpX/wBil6VMfof9bsU63St41Ft/E39L00/5xbf/ABI6X5M0z3oa9KmT8l6RfqOP4w/U1x/bvfStMsu/b/lofTLDmL9r+UjpfkvSzPLWv+In5L0rqf1a/wCUP1+yTj+3e+l6Zf8Ab2vXnQWpsN4v2n/xo6f5L03av4MzVwrTw81peGP1+11x/b0leo6XKP5Rr3tCc89PxqPJ/JGnxFVz5on5IscuLlceqJrH7OuH29Zai30rp/lIK/bf/a0fykeUuEWI/SuT4a/A3+R9PVTy1O5HaRrH7OvH9sceqouaezVRVTUlW19Vz0PiLv6TXln1HGOH0cP4dzWXcbdUQ34Pk/rNS5z3Pp/ja6eDx/GlPNTJyU/pTMrqcUYpcZRzPfCxJ6BKoqqiWLiboc9OxKvq1LPpkfpp9/ADT1tcySp75Un3Xsvmzeqez5fTZnwlqiG6Y3Z957Lr/o13dJOn0eGeb8r/AMbOXp9Cljcqh56BS3BtJvpg+XHJY+QazmIDaoU1QkurwcN3X6O3+nqLVOdlVL+wslvpqY5X1HLy/Iqon6x06uNaGlQrlVXpSzC49o9uS98KV+JqYZfTc4c7/HoqnOxrlzseTV7RWV+hpq6s7utL9jOP8v3ap5NIo7ttl+PJr/j8n09vlaNKlPoeGuL8QuP9z0qz2ttm/fcdvqKaHbX8Wmn7y/Ff7Wv+Pl/bHt8reINcr6Jng/ROM15eoqp7r3v4GXwfiF6XXq18a6mX45/afBjPeT6B0qn9JqlfIw9TprdUVaiwo71o8WngFytrn1dKS7UOr9qOej2esJ5v3G1u0kh1wn9Pj4p7yehVxTQUvOppf8VN/sOCrjmjpmHW4/3SUcB0aq+t7yr1qOenhOhoWNMnn9apv9o/6z/on3XB+cGlpX+Tut9oX4lftBp1Uos3J7YO5TodIs/RbK/4Dkp0Wk/8LY/m0XfH9Hbh+nnV+0duPqaWp561x+w4vzhv1NclizHbP4ntLSWE/q2LX8hHNTTTQvqqlR2pEywnqHycM9YvAp4xxKvNFmmJ3Vts0tdxutN02a0vFn8T6FTOXnoVU9ftL8mP0fNhP/V8+rnHqulxJf7tKIrXH6l+lcX/AB0r9p9Es7FiXtLHy/6T/kf/AMx88tLxypf5a7P/AO9L9pr8ncXqf1r7/wCK82fQROIKlA+W/R/yb9R89+R+I1fpahfzlRpcE1mz1FPxrbPoIgqQ+bI/5Ob59cB1K31Fv4SX83rzUfSaf5LPoI85KkPmyT/k5vBXs7VidUvhR/aX83mn/nb9Pd/2nuiMj5sk/wCTyfbxV7P0TNWpqfpRH7Tkp4Bp4h3LvzX4HsQkuhn5E+XP7T/kcn28p8B0kQ6rr/4l+BpcD0dK/Rr+NZ6jUdTDeYgfLl9p8/J9vOXBNHP6Nf8ALY/Iuk7V/wAo9JIPaCfJl9nzcn28z8h6Jf7T+Uap4Nof9nU/+NnoR3RC/Ln9p82f26VXB9FUmvdb/wC8zej4bptE3VYtw6t5qbO1MPYrq+ZLnlf6l5M7NWpcn3dSTzDg8Th+rtaKzqHdqSr5turZ7TqR0NRwrTai6rldLT68r3NYZSSyt8WeMlmTxrNOrq1NXELNt1fW27nNVqdUtVRr9TparducUp5g9+1RTaoVFCilYSRtxUmqlK85N3mm/TpfyZb6eJc4nf4g1Z0VmpU1Yqqf98HLc4FRcpsvndNdDmppbnrUW6KF9WhUrwjU4M/JZ/j4Y+azxh4eNd4Nforf0bVVW6H+rLX3HY0nCLdh89+r31x91g9FsfIl5MqzefOxLVq3ap5bdFNK3hIUWrVp1e7t008zl8qiWaCRjbl2rNy1bu0RcopqX+8pOG3otLbfNTYtp94k7BUvQvarM8pNbRRGxrEzA6EU9SJtXE5J1wPtNR/yAinpJUslS8FiAbTlfRDlaNKVkqcoDK7ZLE9zSjaRDgCJPYsRsg8FlwBmMiCz8xAEjyVIsAIzG/QsbZDckbAQRwu2S4Mqdih6oF9WAPy9tR1CTefsJJU8x3OTarfH2lEZHTYBMF36BF+4CT0gUw99w1PSR1Ar9CpGVvuKq16hGL9m3ftu3XlNz6HSt8Js0XOauuquOjR38vfAfoXtZNR0meUmokLZJY7FbTUYhiJ2CpIy4FpdPTXzKzTzd4OdbbYHxAttW232zVTRcX1qVV6qSqmISwuyRdgBHh7Ea6mtyNRkiJ8BGB8S99wJErI5U90ixPUpTaLwWptLG5BMrJDZGJ6+CS/UvyDKEqNshNQRb7lbckNtKI3EmUFuBtPuWcYMoEG/QqZhF+GRBufIMzgSwNykwnmTC9C83iPAGpyJIvCEgae5V4M9QvsAq3DaT3JIltYaa8Ab7ZI0idMs1CXXH3gSEypRtA6b7mksr9oBKdjdNPiSU56HKljeOwHje0dKfDqc/wDadvDPh66YVPTwfe+0Kjhqz+v+xnwl39FN7yfU/F/wdMfTi/Sp36nJP1U08QYiV6byWnNNKlnpVppwpT+JqlNuE2vKMtzT6FTfMpx6Io5KLHNVVW6tlKwfc+zMqxdTS3p+4+MttOiFnpLPsfZtxa1CmYdP7Tzflf8AjTL0+hVULodTiNjWai3bWk1KtOl/Wpyp+KOzQ+7b8wcypnJ8vG6c8cut3Hh0cC1F5zqdYvKSdTfxcHatcA0lL+tVcr8Nwj1EaSlnS8ldbz511LfC9FRtpqG+7l/ezlp0WlpcrTWU+/IjsJdlBUo9Sdr9sXkyv9Yps21hUUL/AIUctLjYkYNJN5iETdZ7VN3LKqXKeFBpU+TXL4Im2IzIS5mm1PY3EFVPdsG0SnZs0qXC8CldNjaS2AkQvLCSXeTkVL7ejLyuOrAys7lScYRpY7T2TODX3rmn0N27aj3lKxKLJbdLMbbp2KVD2NrCwjpcL1let0NF6tJXJaq5ViUd5Jv1RbLLoyxuN1RehoLyjx+G67U3eK6jTairmopl04WIfgsxtm1x47lLZ/HsrODS2JS6alNLVS8HX1eusaGml3ed8zhcqTJJb4ZmNt1HbULZJCDgv3/d6Ou9QpijmSZ1+F6+rX6X3lSSqVTpcGut1tfjutvQ5U9xt0PJ4trdRpdRplaqSpqf1k0snDxXi92iv3WlqdPJ+lUvu9DePFlfTpj+PllrT3DiuavTWrqt136Ka3+q3k4tJqqr3DaL9TXPyS47nh6HS06+7qdRfqqhOXD3GPHve1w4Jd9r6fUJqrKyujQxk8Pg3EHXXXpNqaV9V9TytdVqrOpu6Wm+4rr22LOK71tqfjW5WWvqfpum+kvT+9pV1bpmtTqKNNYqu1UtqnojybnBVes26nd/6RTSlVW1ipnWu/lPTWK7Vyl3bTUS8wJhjfVJw4ZXxXuaXVW9XYV223yvpGTmx/dniezt/m01y205pq28HtT4Oec1dOHLj0zsa+Jmch4RDLCtsksB+QBmM4NT4HxKHKSJjY11LHkDMT4Lg167knowJBYLvuPkVE+0sdWhOBHcBvv8g/IaGyyAkuOohtCGAwaHwCyBcN9y7bBJ9MFQCBCHwCcAIjp9hYJOSt9gGwnI6dyQwq56srQjuX4AYNYCS3D9QK47kSzsyJJqV9pcfEIj8IkKfJSZnsBdtiQssfEuWyifADOwA/LonJtbQZRTm2bFnHcfaT4EFyVyJhQieoFx3EkXoJnAF3JHoIYl9sAIksBOPQjckCP3o2cSRtdiY+INqySFlhqEDa/Ak+rZVsZiXOwNrLKtyYLPQGz7xGBHYJbgPhgT1I4yQCtywR+pPRAXYT4gR2Y9QFLnHUs+SdSKfULpoeepEslIKn1ks/AifQrgAn4ZrD7kTjCQTe6WALt3K3gm4fgCzC6heSf33LC36+oFUF6GZ8lbzAFTYb7rHcS2I74ALBUuXalJeBh+SpAEn2NPrkqUrYsJARZ8m6UZSNqX0wBulQciz0RxrbHzNpwQeR7S1f8AVlNKz9aY+DPib1L5advj0PtvaJp6O1S3vW/uPjtRTFqlzlI+r+L/AIN4+nU/V6MlNO5lVON02zj5qpfZ9j0tOanNLe6W5t1KmH8zrUSllwWXVOSo71ipVNJd0fbezVLemvNLetL+/wAz4XTfUq5m4WPvP0L2apT4bVUutxw11wjy/lX9Ey9PYppxP3nIto6lVGE4JXdtWXF27bof+9UkfMkrnq3+ORI0kdX8oaJT/wBJtt/7rn7jP5W0NOPf5/i1fga61qYZfTvKNirHaTzvy1oJjnqfpST8uaJbO647UL8S9cl+LL6eoqW9zUKYPLfHtItrd5+OVfiX8vaNKfd3n/wr8R1p8Wf09T5ryWTy1x7SPKt349F+Jpce0jS/c78fxafxHSnxZ/T1F6FS6tYPNXHdG4XLfz3oX4irj+iotur3d+qOipp/rF6ZHxZ/T1F4X2HX12utcOsO5cVTdTimF1g5NJqadXprd+imqlVqUqlDR0uP26rnC6mlzOmpVR9gxn7SU4sZc5jXn2OIa3TVWtVdu13dPebVVLl7fcelxjVu3wmt2q+Wq6uSmpbw+vyODSaenW+z1q0v0uVtS/1k2dC7b174S6dZY5Vp7iVL/fUv74jfyd9Y2vZ1wyz3P4xo9DquG6K3rVdTcpqmc8vn+/U7N6jiuvsV3KrkWHTzKmmuKWu0L9p27/ENHd4U6Pe0q5VRCtreUdng65uFWlWsOUsdJHezzYuXJZ+2U87eTwXh9zU2K6/pVdqlVfoUPJ7lHDbcLnvaq453d+r9kHS4Eq6KtXS7ddNFNfKnUoTanY9rKUts58mVteb8jktz8NLw385PktfXVp+KahKppV1NNp9Nz6zZSeFxbhd7Ua2m9ZodSqSVST2NcOUl8tfi5zHK7cfDdRVwzU+7vqpWriTzsuzO9x9U3dBRWq6GlVKfMsz2O9e0djUWaaLtCqVKhdGvRnUt8C0dF2mtqu4qdlW8F+TDt2a+bjuff041xTSrhKpqq5rnu+T3amZ2OrwDV27HvLN2pUczml1OEejRwXRUXOZW6n4qqlG9TwvS6qpVXKKqWsTQ4kd8NaPk4pLjP66XH71mqzbdN63VcpbilVKTi4NYWrsaiq7lVfVn7ZPSscK0enr56bfM4ia3PyOzas2rNLptW6aKZmEh8smPWJ88xw64PFtLiHDKK7K07vWqpjlpb+46Kva7RU3bDte7pu5iqlz8D630JuyTm+4mP5WvcfMKzd4bXptTVKdWWoO3xrT1OqzrLdDbUTGTvcW0/v8ARV0pfWp+sjHB9R77Q0qrNVH1WavJudm7zWz5HdsV+9sUV8scynJyVKVExK6BeUV52Z59vHb53Hg6Ol6TjNdqX9fv1Pf5jx9RptQ+NW7tFr9yj61cnrrydOS7srpzWWyq230EkfaTSObifAnmGWJG+IKJ6lx2Nb42Qx0AeuAk+4/vsFLAZKknuhCG72wVFlLqSU2PiGAgRuVQaimNwMtYCn1LCL1hATLW0BI09gvggJmCryXHcY2kBHXoBHyG3gBuxOYG/X5FjwBCrH6pcdwgDUlSlkksfACZRG+5rczPfYBJXsRZz0G4URRhdyoIkfEm+TUSZjICJ2ER3D3I8/AoRPgBgD8vjJqcEGcnNtUG2/BCkD4ghYgCQo8FE9isCfHA3YjAW4CZDeQ/WSdMbkAi9Bncq3AikqyPMkwA+fyJGcGlldS9AJHcYkbZ2EN+gF2JBfgwFQjeS7dCMHhnfoC7qCJQwL6CPUEmNwLIUtxSsE8ljvAFfQPGBPoTbYUEm92aiCSyt+CaFLErcgW2QjSRckWfQu7AJCMZx6l2yN2BIxCmAl5g0t35KqfAERV5Lyx0NJYygM+iKts4LyvyajrsURPwzWPgJXQ0ljyF2m+JNpNPKx6EXZfM0piOgRVvHXwIacx9gShM1SsLoyDxvaD/ACFnEZZ8nrcWVjbofW+0NK91Ybhrme58ZrbtbuckYTxCPq/jf4R1np0UlPXwStbuDkppb6GLydLyegRKKcINqcs1S8b9DkqopdFL7lg3aqURuj9F9k0vyJR/Hqn5n53aSaztKP0H2Rqb4Q6Iwrr+1I835c/RMvT0dRwijU6iq7VfvKf1U8IU8D0c/W95W+7qPQ8G0j53e+knLlJqV07fCtDbcrT0v+M3V952FpdOlFOnspeLaRyxmdzanYna/ad8r/XEtPaW1mhf8CORW6U8U0r0pNU/BfabhPdjdZuVZppS2p+SNLDmfgi9MIqQ2bope7wEvGxYXXPg2s5f3DdN1immltwk32NKhJfo0z6FSlSXHYbp2qxBxX7Sv6e5aqmK6XSzl2WwcxI/2S2Xbo8N0Veg0dVqq4rkVOpKjB3eVOmKqZT6P7io0lDnqN+drcrb2dD8jaJOfc1RM8rqcfiehTTCimmElEQVKd0ahf3Zblb7Lnll7pHdyXbwHnfBaUoJtlIc9fiWC7mkBlKfUROxXhEYAizuWfkFj49ALDjHzbJ8Sy/BHsAcJvKOtrdRVpdJXdoppqqWyq2Owlu24MXKKLlDoqSdLUNM1PazW/LOnuLUaei4ocrPLlSebwyKNfqrdt81Ce6OT8iWJ+rcupfvVUd7T6a3prSt26eVff6m7cZLI63LHGWT+uXpJqfASLg5uA3PQTPZDl6kWQNb9ydSoKZ2AdBvtHzLHlFhFEjwX9F7DM4Ey+4BtJS8JFTTUqIfkRiBtsgLHYRMJyEvGSlQdMIIYNKkCEZYnbYsAIgbvAwvAjtADKwy4QyTIGseBKS2It+hWATwHEdCwFHgAmujDbEQI6yBfkPiiNYTRUuoEhzksrui/ANPYDOHswoeDSSayg12AkR4Q8o10EOJAixkcyGEFndFBOSOZ6DAAzLkSaW+xGl3AkbAYbwAPzBOZHqRb7lmHuc21aC2HTwOjhkFSxJH1x9pFKLHUCp4JgDr4AY8CV6CE3sH/wAiAtsmXUkozBXL6mdwLzT4EzgR8CpATwXy2TE7lT7AJjoXd7GWmypR6hdLhk32H3jOAEx6hsmJyG0AkEa/vI+ANESENkJ9AEE6Fx5AE2LvMobbBZAJYLJVjdEhSA6FSL0XYQp2CbEXPXA+BoAl0RSYiMlpU7jQu5RBrZeoEieiNRjwKVj+w0lPVgRQXqa9UEl8AJ16l5ZW32lUS8lpXwAnK/l0KWmmmlYUKTW7AmIzEGlCXTOwhFS69QEJQu/c2qYyycrwbppS6fAI8b2hofuLDX79rPofFX6aarjeG5PufaOqmnQ26nMU1/sPg7txVVYblvY+p+L/AOOO2N8IqVG2/U4b1HNXn7DnpURuzp6m67M1752O9upsrkptKlZ38HJdo+rSuWHE+pw6W976l1OmPB2qnERvHUuN3Nwi6TT3LiqhfM/Q/ZnRVaPharuNOq79aFsl0PidFXH6TiUfomga/J2m/wD10/ceX8zK9ZEz9O7np95ZjsYVSbNJyfOc21Vg3Kn0OJbt9zfw+0g0oN47GFKw4NS04wEWYyaT+PgxPj4lntn0KORNziUald8nHTPQ103Ctp5K3iDCmMFlyEbjBaV8WefxTX/QNC71CTr5lSp7nlaTQ3uJWvpleo5Kqv0W0238ZwdMcNzdrthw7x7ZXUfTQkanweHTqtdwnSVLWXLWouVVxaabxTGZlIwuOaqmK72kpVL8Olv5lnFlfTU/GzvnF9An6lUR1Ovo9Xa1tn3tqqrs096X2PN1vFdTVqfomhpfMnHMqZbfXfCRmYW3TGPDlldPaqrpt26rlW1Kl/3+Bw6HXWtfady1zKHFVLWUeLXxXXaWiu3rLbqVVLSqqp5XldGkcfs3eb1N1JvldG3o1+J0+HWNtdr+NrC5V9R4M1XFbpdVdSppW7eEeDpKLlfHr9Trqp5anVypbraDt8cvUU8Nrt8y95VEU+nUz8fmRz+H95j9vUVVLXNS5TUpp4PJ4nxe5ptQtNpqFVc6tpuH2Rvg+otvhVpO5TNMpy4jP4HRtV27PtHed2pLmf1G9k+hrHDVu2+Pjkyvab07mi4nqbuppsamw1VUsNUtfea4rxN6Cmi3ZVLvV7JqYR6MrfLxjH7T5DVavU1cZdfu0rlNUU08s+m5rDGZ5b01xcePJlbrw7307i2m5b2oVdVDeVWlH2bHu2rtN2zRcpTaqUo8L6DxTiNSepqqpomfruPkke9ZtU6e1RaplqlQk3lk5ZE/Jxx8a9tpxgsSuhUkXHU4vIzTLx9xuJWUEgmEFsXYdBnYC5fUJN9Qm3gsRkAgvkFlFgoFzJn4lgApnP3GvgTCQ3cgVkg18BGAIUJdepXSmoaKiOX0XqWYwTYql+UAbC3ZYzsXZ7ARLHQLGxUO4ARL2GCrHcBsCuAlgCb7hJIu/guAJH92VR2KssQ5APy4RIb64NQ0Eu4CI6Cn4FSzgddyiNDpsVzsF5Aib26GX8TQaUSBlQ2R7wawFDAkd4EZ8liABHky5foa37kxMdQJiAIc5AH5ctszJXuoMxHoVM5NrjBXD3wScB07NAXBG+4yw9tgGOi+LKvsJ06k39ANNyiJyHtBmXO5Bp+SfAOYEgA25Qb8CGu0AMR5CpEeUyrvgKLCj7xATnIAsqCRLwA994AYfgR8iLfOwqbWwDoQufgEmBPQrQKkBMlhFwIAy4C3NJFUdgM49QktyjcJRdRBfkaiNpAiUmlC6hJlS8ARehpZKk++C8svpHYCqlGksQhilZ+wsSgJHQ0k11IqUtka2wAVKfqXwT1NegE3eJgmebb7TWxqn4v0Ak9ILu+xYfQ2k4nqBilbGob9Cw++Sy9mBaVt4N98kxBpLyB4XtXUlwmmWs1/sPhJbhNb7Sfce175eG21unX+w+EzCfY+p+L/AON0x9N+8dPf4nQ1NfPWqcOTtttnn35pv/E6c3orv2LStJJQ5eTsY94p3OK25Xdm62udU0vbc6SammnoaTFynpKf3n3lrW6fR6PTU3rqobt0xT1eD4DT1fXUZfJ3PuXpNNqrFh37aqqpoUZeMeDx/l2eNn67/ZzflvRUz+6V1elP4nHV7QadP6lq7H+9CNU6HR0P6uno/kz95z02bKx7q2o/3UeLeH0u+L6dT847braWnqb81/2G17RUN/5s163P7DuUUW/1aKfkjlTnokuw7Y/R24//AMvOXtIt1pm/HN/Ya/OFzC03/wA8/ceim0spfI2qsTgvbH6O/H/+Xm08cvVP9z0cv4s3+V9fyT9AidlyVs9BVNbPBU8+R3x+j5MP5i8l8U4w6caZ0/8Aosi1fGrn6txdv3JL9h7SfdyE2+pr5J9L8+P/AOY8O6+O3aIprv01d1Ukj1OFfTqdPVTrqm6lV9WXLj1Oyn5+w1L6Jsl5NzWmc+btNadPjlKucJuN0yqGqvtN8DuqvhNlL9VOlr4nPftLUae5YqqjnpamJg6vB9Nf0mlqt3t+dtJOV6jcuGl7S8PV0vaKu+tXYahWuXDS6znPyOa1wzXaumm7e1KqoalN1OvH3Hpaqxb1Vh2r1M07qN0+55S4FdpbVrVRT5Tn7Drhyfrrenfj550mO9V6mksabhVutV36VVW5brap+SPJ4fxGxodZed2l1p/VVVGXv5O3Y4JZttVXq67rXR4R3qtJprlKoq09tpbfVJ3xn+2Pkwm5bvboanjlOpprsWtLzKrC94lVPwOnap4jwlu/b0yq51CoqW3y2cn0Fqzas4t26Ke0UnJ4J80k1In/ACJJ1xnh5Or0esu3KNXp2rd90rnpVcQ46E0/B7ldSua2466nl0TM+rPZj5Goh4wZvLkx/wAjPWo8r839NVcmp1OzM+6eF8+x2tbw21raaeb9zrpUKpKcdjuQ31KkkozPYnfLe9sfNnve3jUcCrdLou6qp2/3tK3+057/AAHT3LNFu1NuqhQqt59T1EsGki/Lkvz573K+ep4Dq04p1NtUzmGz0NHwe3pb3v663cvRyp7Qj0427hfaLyZXxTPnzymqjVVKUdd/BqJ6hzsvmVIw4CTk1E7ZIk+smvRgTPhCGuvzNpQt0SAMpFXeSx2Ik5KEzsVCAoAqHqIKqZAnTYqUlwiLOwFLsiZLAD5iX3RZS8EXcqK1JVTGyJ6DK2AZnJZlwhuJQARIKljIDoKaX3LGS46gSPJSqOhMgEMjlfeC8voUNtsFWRDLDARIgvK43gb4AkT5Kl3CQjrIDr1IahR5JDWywBIb6ka8lnMRCNcoHHl7NCe2TcSRqF4Ax8CxOSpurpEdxsBJwZg099yJeAM1L1BtoAflSwt2VJMiz1NJeDm0Y9X5LDE5jBNyKudicvXJfQOAECH2Ju+5QIyPL8GvVAgkLciyVtJSEpW4XRAfaB8Q3GQaZS2wb+BJcCeoFeSQE18QBUJUSI+QAbkiSiEwM7MvnBXsZpqTqdKeVuBYT7lguO5NukgIJvP7C5ZY3AigJNblUFSAhpbfiVFpU7IIiUljuFubUICKlPp9pUkixMtmlERsBmHJpLvuI/uxmeiBowyx8fsCcdDSfzAqQ5ZczInMSVfpbgSG30g1TT1+8TL2ZrG/3gOVTl/A1CM822Hlxg31S3ALsWmWu/oX4F84AJbGoS8kl9CrcCpfA1GH2IlEOVHYTiQj5/2w/wBG2e3vH08HwjqTphSfd+1/1uGW3u1cf3HwfNjEH1Pxb/1us9I89Dhq0/vqubmhrbyctKWU947m7cpP9nU75SX2rVvGP27G2orU4bRx0uan5MttVT9bHUqu5Yqav0UvsfotpP3dKn9VKD840yT1ltbyfpNDlJr0PB+Z/GcmqE+jx4OSldZMKDcyzwsNJxuaSW5h56Gob8egK5MbGkn/AMzjoUJU81VUdajS2y0WIqy+5ucbs405fQ5IyBqlNmjFVVNuiquprlSbbfQ8Z8fqdcqxSrcw1LmPuNY43L03hx5Zzce6t8I0ljuzisXqL9qi9bzTUpXjwcyfoTWvbFll1RYNpQvBlNLC+8st4KKmvElW45e3TsiAbCwswzLdSt1VKl1OMLuzocJ4lVxCm8rthUV26oaUtDXjbUxtm3pU4U9SptZZ5Wh1967rr+l1LpVVLfLiNnseq3TTS6m8JS8FuNhlhcbp0uJ8Tp4ZRbuVWXcprcfpR8Dt1azT2qLdddaoVyHS3/fycOm1ljiVmt0Ws0PCu0pqejPB4lXxK7ZjU2alTbeKlahL4o648cy8O/HwzP8AW+K+uWaX1S3L8z4yu9r9ZprFVFNdXufqJ0Uufmup6dji+r0rVrWWaqlGG1FUevUXhs9Ln+JlPVe9TqLTvVWVWndpUunqkckuMJny9WutVcfsXbVdSorhVcyz2g+mVSMZ4dXHl4vj03PzLJhNvoVY3gw5NpePmbSyYnsaTx0KjajoFkzv1LOMgWG9iqV1MzK2ZUwNMRJObwiTO5RUmxyjYRAFwNwnnqJ7AWCRK3x5EiXsBqIQnBmY6hR8QNdTWTEx3L/fcos4EtlbhElx1CL9hV4yZk1M5iAES/2GtiJ/8y7MCj0Kknu8jYCFgJT1AFTjoWJ3+QUdSylsASh7FlEz3EuCg11ewUeg3Xcq22Add0Rs024hJINdHEgTZ5wI7/MsDHR47ARx3E5LtuTHgBBHKUYKnnpAeM/cBlTHUzFXQ1L7MyBKsepMxJpvuiNTuBN4AldmAPyxT1NbU+TMlmDm2PPkZ7yGmwu/Qgo33EiQG3UQo8hwx2AfcMAbIhF3e5IyNs4EuOgUmBE9CQnl/YXCkCQ+ww3gTiSAWOxYMx5L1mQL6L5hExEzJQL6EiTr6/m+hVumpprqji0WqnQ+8uv9Bdy9brbcwtm3dUdSpeTxVxO+ryuVKbTcNdj17dym7Qq6XKawW43FcuO4+2qqqaakqqkm9k+pVDcI8fjNFU2q6KnT0lHcu62nSaaipp11OnA6+qfHdSz+u1cvW7CXvK6aZ2nqWi5bur6lSfofM13b+t1DqppdVXZJuDs29BrW1VTTVTV6wdPik911vBJPNfQLc69ev01uv3buTVs4UwcGou3dNw9K4/3V/VbR1tFw+3e07uVzzV/o5iDMxmt1jHjx1vJ7VMOlNOV0aNRJ84q7+g1nKrvNTS8qcHt6fW2b6XJcp5t3TOUTLCxnk4rj5/jrrWXKOJPT3ElS/wBFnY1WstaWn601VvalP7zpcWpdHu79GGsNnQ012zevuvVVVPrGXzepuYSzbtjxTKdnq8O1eo1Vyuq5RFv9VqmF/aeknDOjRxHR8sU3EklhKlxBzWNZYv1OizcVTW6XQ55T+uOcu9607E/V7eopqldzO3qWXG5lzb5sFleTCeSzDCOROFhF3UswqsFnqBtRGxpNT0OPmx4HvbdOHcoXrUi+119ORbmpykzr/TNPS86i3/KRh8S0dLh6ij7y9aswyv8AHdTwXaFg6D4toqce/pb8Uv8AAx+WNEsq5V/JY61fjy+npp9Jll5uylnlvjOjWzuPyqTNvjmlvXlbtq5lxLS/EdavxZfT1aLjqTmh0x3HNDiH69Dj53OcvsR1YMubx/alc/C1/H2Pgn1jJ977Sy+Fd4q2+B8HOMNs+n+L/wCN0npEpeemzN0THwgzTThz1N0pKnuelVpp/SgxD5jkWKnv4k4VVFX4hXb03+eWmlmVJ+lKEui6n5rpav8ArCwnlcyP0pTCbPn/AJnuMZNJSpN8y+JmYePnJpUtrLx5PEy0srZsqw/XYyqUl3NJJ74Aq23mDShMypa7F69yxKqf1pg5FVHQxL2DqaoqdNPNVGE+rBHU4xddHDq0t6mqTPD9LzcG93H1rqbfrsjyuIXeIXrP7vS6aOaIiFJ3+FabWW3Zu16r/o/u8Wt+h311xe3r04pq+Xa0CfDuHVVahNJVOpUp5c7DTccsXLvLcodtPatuUvU6nF+I6a7pXbs3OetVp4WOp0lqvpOlt6W1paHUkkqkpqbNTDtN5NY8MznbP2+pr1ens3LdNy5TS7n6KfX4nUv8c0tnVUWOWqqauV1qEk9up5t7Q3vyMvfQrlhupZyqcYJwiza1ujvq4pqq+rL3pxuiTDGTdYnDxzHtXJx7iNqui3RYvt1UVy+XB2aOP2lRRNm62kustnU13CbdjQO5TzV10uaqqu3od/hV2xVpKHT7qmulRVsnJb16/bWXx/HNTbj1PGb9KsXLWnrtUV1NVK9RlxG2dsns08sTSklueZr6bOv01yixXTdu2vrRS5fp95OC676ZYqt1UVKqzFPNjKMWTruOOWM6bnhw8ST0nFrOqpX1aodUeN/sPdqi5bqpU8tVLUr0PN4xpa9Ton7lfutD5qfPc7HDXe/J9lahNXFTDnf+8DK7kpllLjjl/Y8/g1+jTaq7pLlaprqeE8S1ue1eoVyxXRCiqlqDo6jhOn1Ost6pqqm5Q03G1UbSeh8xllu7jPJyS5TKPE4BqKFXe0rcVJz6xhwe7Xbt3qOW5Sqqe1Sk6lnhunsayvVUUxXXhrovQ7u8ZZM8t5bicnJ2z7YvneM6G1pLti/ZodKnKnCe59HZuK7aorW1VKZ5/GrPveG1uJdDVSOThF/3vDrbpzyzTh9jWX7YSt8l78Uyv8eh8ypuNpM0+YydW9xSxY4hb0ddNfPciKksKe5z088xt9O8mamDHSUVNhGlvn7DUmEvDORJpYgIqLvsiZ6lgBsJYmOgAdBsJ8DfcoT6lkk+hebG4CCTPfBZKmBJ69C05AeO2QNbKME6xAmI7AorCfYkGkkBc9CpRuwk47DLAvxKnnYkFT7KAiz1bgc3Xcy3tJXHR5AuX4LszKkvQK0mMGZaNSBP75Kk92Nwio0nnOxZxgynDyE5QFU9S/EZEJdALL7IvN8CKSQlsBXLyTbLLD3I5YEb8Enow1CJ9wBveNjjdbpaXLU56pbGn2EKO4DfdiZw+geOhIfQAl2AW4A/Kuvc0kql1Il5+wsNwc2zd9i7rqWICZDZDEOApb3C6wwu12iSY7EgspYIbTJZHREn+7AuzjL8iVJJjdkidkBesrsTdrOC77yHuBJDUIuy6BKd/kADmNy9e4gCJMQCyBi7Rz2qqe6g+fruXKaPo62dWx9Gdf6JZV/3yp+v3k3hnMfbtx8kx8VijRUfQlZrXTPqdGNVw6r6q95anqpR7FKcdy5Ymf2k5L/Xi6viC1Nh2nbirvJ29DR77RUK/bTh4VSO57m3z83u6ebvyo3yyLn48LlyeNYvLvaC/bvO5pKononApo4lUo946V3dSR6vLD7FgfJU+XLXl5teivfQaqa71d643zfWf2HWt66/Yte6VtJ04Thyj2uWfQqw9izP7WcvjVjzdDoqqm72opl1bJnbsaLT6e467dv67/Wbf2HY5QviZuVrGWeWTF+zTftO3V1+w6drhNiihqtuqtvdYPQjOw2fVvqJlZDHPKTUrp2+F6Wn9Wqr+NV+B2rVm1YTVu3TTO8Lc36ITPXIuVvtLnlfdabz2E92ZxI38yZZapjeS+ikzsXoDTUxuVVRJhVYGWDTi1th6qxyc7pzPj5HnLgtTSdV5KO1J6r3LHc1M7PEdMeXLGajzqeDW0lN+r4UwaXB7Cearj9WvwPQmOhfiXvkt5s7/XSp4TpqX9ZVVeG/wOanh2jpWLFM/wAZ/idlKepY67wTtl9p8mf26y0Gl/2FODdGh0tpqq3YopqW0I5m33EuB2qd8vtrnhpJb9ZDz6+pnb+wqWfJnbDocbXNw2v1R8E4VXWfQ/QuKU83DLvw+8/Pb31XUsLPQ+j+J/g3ExHU3tScFDmtLaTmqbdGYwetVVSUto4JTOWnLgyqJT+qo79gOxpo+k2n+tK+B+m20uVdZR+Z6eab1pzDW0H6bZTdqh5zSt/Q8H5s9Jk2uZ7LHqaxCn7DVKWxVjp8Tw6YRT8DS2gQ4wVRtEl0m0STNQi+OxGm32AkS+xpU53bJGDSUZSkDz+NWXd4dU6IVVLTJwXU+/0St3F9ezFLjquh6Tp5k01KazOxxafSWdM6/dUxzuWb7Trp2nJPj611fyPoU7j5Km65w6sUz2OitPxDhtVVOm5naq600zPqj33TKKjWPJZ7XH8jKeL5eLb0Ws4hH065XTaTnlby/h0PQ0PDqNC7nJXVUq2oTWx3EoiZKmiXO3wznzZZTX8R081PLUppahp9TzK+BW3cm1dqpp7NTB69KLlsmOVx9M4cmWHqurodBRoqKlbqbqqfNXU+p2aaKaam6aKaXU5qaUT6mp8FXoS21m5W3daWMS/gXKbe4U7b9jWOqIm0W8/sNS8E9Hg1SknLZUVTnaDSjtHwInK8FWMICV26b1qq3VPLWoZw8P0NHD7DtWqqqk6uaatzsS9s/MJ57+C78aa7XWv43MLJiqzZru03ardNVylYraTaNb+noaSXUjMtnppNxvKNU7YgkY2waUdijScKDXQxEbI2njYIfESluR7/ALBkBPbcvr9g8FmACfl/ETBl7FTZRW0VQ+hPVFl9QKl8hC9SN+PiVQ+gCMl6jBVSlnEvyA+wkdF1LylWN0UEowVQMdBE/wBgFblQmE4WSKmSxACeyLuFPVQAKttx6bjEbCGghDWSzjuWJZQJ6IrmNkR9kPG7AbFmcQIl4RYfgByqCpF+ZIyUXKe5Um+wSnZSyrrtPcBHSckaS6kePAmVkCzJH6M1GDLbWAI3HQzM7FwZaTkBDZIhFXYjiGA36Fj4stOFKHzAkPqBgAflMx0NT8TOe5fQ5Nql1iDXSDCb36Cc4n1A084fQkskMqXSQIp64L18DfcZ2IAyVx2Zlvugqx13My12LGOrDQE+MmllxA26iUASzkeglD7AKu32k32E5gsYAQkypmTSiAI/BUm90WUn2LCaII1OzHL0BUiwZierLEeRPSS7bICApqMEGUmzH0iz752uen3n7022lueNq27XFqK1P1mmaxnZvDDtXs5nuVLoT5wUjOqq7RkR3+wkracnk6zWXr+o+j6ZtKYxif7DWONyvhrDC5Xw9dY2J1/A+eep11F5WOevnWyO3RxZrS1+8UX1hKN/Jq8djd4Mv49b4lxGDwaNPqr1t6qm63VvvlnocP1n0iy1W4ro38+SXDSZcdxm479Pz9DjV+27jtq5S61uk8nR13ErNvT1KzepquP6uMweJTcXL7xVVe8k1jx7m2+PguU3X1vNCePmdG5xTT26mpqqe0pHHa1T1fD7ihq4qYfk6mip0Vyab2Ls45nCEwn9THimrcnsWb1F+2rlGaWcqOGxZosUcttNJucs5k3Bz/rjdb8NJ99y4U4ySHuXr69CIsZ/tK3n9hMs1T4ICD9C8vU0k2BmMpfYappxnY0qc7ZORLbAg6nEKU+G6iduX9p+c6+Kb9VNMLMuD9L19M8Pvqf1H5PzLVU81+qd+p9L8P1Wo4beal3OetcqcdTipSUPr3OequmtREL1PY04KcVOOhyc0Upt4jY42k5wbccuEQc+lqfvLSS2bP07S/5vaqlv6lPxwj834fZprbr5lNOyP0nSZ0llrrRTn4Hi/M9RM3MlEz16FSjL+wqhP8SxHX5HgcyZe0eo7behY+RVSBIcwXl8Gkn1LGcZAzEdTQy+xaqcJx13AnLK8SXZGkhD/uigl4LGRhdjUPl2+wCJZNQVY6IRjYBCS2j0LBVDSfT0KtsJ/ACKnp3NxjCXqRLO/wBpuHEBGad95+BcG0mvwgKnuogCU4NLbuXESyy47FBTPQ0k1uRPCj7gqX0n4gae+PvE/Aqp+ZqIAkLqaG6/tLCfXIFSgqztuOVM0lHTBUVIsdyfH4FWwDd9RMCSwBFJV9ojuJ8ICpFhBEbAMglPYqgoJSVKMIR8jSWcAFPhlnoG/AWUAhwEn136FW+5cLyUEsQxD6FyIQEW5UirJYAkPsVU9y8vxC7RAE+JV8ytFSCM5+AicIsJ7/cIS2UMAqWvQqWMml8BuBI8t+hU+iLHkiSfoAWMQVUyVT0WBGZAsQoEY6IZjcjfTBQ5Z3ZFSk4ZrO3ceoGam0sMw5jY5JSeyLh5A4UvBrl/vJt+DLcfiBlw1iTLS8ip+SL6u8vsBtKF/YTL/wCRPeeEYdb8AaqqjeQcfO4bYA/Lt3guyJ8wvJybaxDRn4msbYEprbYBsky9QGF0MZHrlj44AQSJ3LMBLOWQTtkQV8spTkASMkh+DU/MlTlAQR3LMdAs7uAJDRrdBYC8kFWcI1gi3HxKGAUDQdNgGRPMAXbMsIkyM7dALIcsZ7EbJoHtjB5XGFFqi9Tmqlwenl7mLtmi/adutTSzWF63bfHl1y28DTUanV0u9f1Cpoezrrj7BcbsVKm1e5n3Uwd/8kJOFeap7cp2bPD7FrMOqrvUd7yY6eq82ENHXeq0jd2XVmJ6nR4fct2792u9VTTV5PYhdEdPUcPt3q+aXT3SOcynnbhjnj5l9V06Ln0riqroTdK6+DHFLHLqaa6cKvf1PTsaS1pqWrcy928tnNy8zTeYyX5PPhfl1l4S0lRaooVKhKEeRUrtjizot0p03P0l0g9nz1ELd79zOOWts48lm3h6/h9FhU10Op01Nz4O7Ys6D3Sq+q8Z5qjvXLdN226KqZpZ0Xwih1YuNL0yamcs1a6TlmU1lUvcQ0ujpVGntqqqp/q7L1Zy3eG2tQuen6lbUysplfC7PunSp53+szrPQ6yn6tFyKf8Adqgss/lWXH/1reivXLOrekuVc0eZyevTMT0PO0PDnYr97dqmvolsj0czESYz1vw48tly8NKXuansTp5Kk42MObSUNfcEnOxqlddmadL/ALSaEScYWTkpowvQUqNsHIqeuSm2UomEclNKkmd9jaXdNT5CbdfXY4ffxP7m+h+b1W6a7tSqSwfpuqU6S9St3Q/uPzW9Urd6pYw5ln0fwvVbx9OpeSTWximd+puu4qnPKvBmil1uNpye1oVmp1KevU06XldEdqulKimH07nXczU238SK7PD6uS41MupH6RoG3oNO+vu6VHwPzLS1qjUW35g/TeFw+G6fvyJPB4vzPUZz9O3Sl8SpZ8FWTSTPA5iUljOSJeC5nABfMqy8Cml9UiqAiQ57G0k87hJPMFU7R8gERv8AAsBI0vAE26eR0lKDSXf7CqnIGUuuTUY2NKlyVJfEDKW/jwVLxJvllNGlR1+YGUnv2Lk1iOohLOwROpYlYLDfQueiKrPLjb7DXLHkqXfc0qXO2OoGVT5Nqeg+CNJYAkZ6jHUqTXc16KAEZKt8IqUdpKu37Sodc4LvsPVmsJwnl9AMxk1DHURjeAJylWEXl8jlAmSpT0C2FVdNCmqpL1YF2J6sKpVKaWmn1RUsATZ7SWBCLD9IKIk5KtsBOO5V/eAEmkpIvmIjsBrpiCbsYGV2KCb9PBqSJT0NJZAJT1KqWu79TXzLDajuBlI10S2CXdmuVYgCJT3ZVS0WIwIceAjMZ2Kl6GsIq38AZUT39DXoN/XuI8fEAlOIRYhEW/Rl69Sieo3q6jfA5fIFaz5M49GVtp7MKqFl/YAjyGu2wmST2AnKksYJs8CEkSOuQLv4Mt9CtKOpmAE9vuESi9DMxuBhrr1MvDjL+JttdzHLAGX2QKAPy+WtogPLUDLyVPJydF5cjrA3e0hAVz0jAz2z4H7OwAbieg26CMgVEX95LEIkPsiBK3SQEj5gSMEbfYpY8gRpNSVKPQcq+JeUCROJLEIqWNywugERcESXxK5gCDJfIATPchdydgH2Fa7yNjLywK38ybeo67biOsARKFvJYGckkBgRncuZ2gryBPgSGypQVw/7AFK3b+AjGCx1EYAypjeSxnqbSaK/RMDjU9jSXQ0lCHLKAipUx9pVTD8m+mPmTl7ANsFiWaS8faaSzuEiU0qdzSWcS2aVODfJ0Aip9fkciUbwKVCNJZiIQFSbNJMqhR1ORU43KM8uPJaaGaVOJPP4lr6rPLp9L9bUV4cZ5SyW+mscbldR3q6ZorppmYe3ofl3EPrairaJ6H6fadVFmh36qVVTT9erZLufl93VWb2qvJV01JVOH8dz2/h2TcXH6dStJVSatvlqpfc5FZ57rSaaNVWprijNK6nuaclSm05SZxKmXlqDsU0/VrVXU4aY94tm5hBXG3yVpJxDP03g7VfCtPVj9E/M765bzU9T9I9nk3wXTzvDz8Tx/l/4xjL09WFBpKOgSU5LicHz3NILBYfYf3wASNbIbRHzNRGYAkLrMFWFtgN5Lv6gVUoqUk+ZtJdwCU9Cx/yCUPDNLCh0wASncsLsJ8FXxKC3OjrterNTt2s1rdvod/bdHS1mlte7vXuX6/I4k58u+v6ufL26/q8+3TrNYuel11J9W0jfvNVoLttXX9V70804MaHiNGm01VKXNU6sTsiW6a+IaxV1OY3c7eDyS+tXy8kvrV8voKfrJPpHQ0k1HklChLdJHV12vWkdKpSqqq79D23LrN17LlMZuu4qesGoyeZa4xTzRdpjyju3dXbtab6QvrqMQTHkxym4Tkxs3HPs+hYzLfwPKucXdf8AkKN95ObR8S99d91dSpq6R1JObC3TM5cbdPQwaXoTCy1CPL1fELtV52tO4jErqXPkxwm6uecwm69demS53PL0nE5rVrUfp7cx6mIbkYckzm4YZ45TccWqvrT2aq28pY9TxLdGq1tx3aW36uDucXvW6rdFtV0uas5O3pHZtaaihXKNs/WOOX75634jll++et+Iuirve65dRTFSxL6jX2713SVU6d/um6ODiV1qzNi7S6qXLScs7Wkv+/09Fzq1n1OuNn+O25Zf126Ny9fs8L/6RUqb/rk5NFxSxVpqPfXkq9sk4po/f2Xc5nNK27nBwrQae9plVXb5mm/0jnvOZ6jnvOZ6j1712i1Zd2cJSvJ4vLf4jexU+Xv2PT1zpt6GtPaISR4uhua7S2+d0v3Tyk+pObL9pL6Tly/aS+nraLS3tNXVTVUqrb2O+sI6+j1dOqolJU1rdM7M9Dvx614ejDWvCZZUl6rwdTU8Rt6XVWrLpqbuOJXQ7qNyy+FmUt8JHgbLb7DSpW8F5UnO5VZVKeSwajPYsNoDEdmbS+ISxvg108eCiJOdjaSe6UmVhmpXYBy5K/n8CpxtJfuAiXb7i4WWXHZEwuoRHk0lgiT6Fid9kUPu9QlIj+7LHSCBuxGZyWIeUG2yhC6kSbe4zthhLYCxjJILMdyynswMvGxJndFhTEyWeyAxORuuprqSGBiGiNwjUOdwwMZfRkjyaVLhtk5QJn+6I11NNPqSF8QMucdSZc+CXrtFi267jildi01qulVJynsTabcbWQaqUgqvy2Z2LkkSVJR2OTbWyGfJJRU0FOrHbqN5U4CfyIK8jHUROwgCzGNibJ4J12D3Au4faSNSiqOoCekE2yG0OsgWZYeX4ClPbc1iMIAkIQX2gCz2DI8dGMfEbDfZbD4FjyAJHwQwugnLHmQI5GymRgNP+wBMLsTdZER1KsLYCNOcsYS2LCLjZA2kzuTMzEI1t0H2hBNFwSBDAu+AslSKl8wux/Aqpx4Hb8CpYyEIKln9g+xGvvARHQcrnLZeV7m0lIGeXsbpW0FTT2NJt9AKlCyjST7hQuhvZSBFT8upuIzARtOFkoUvsbSMrLOpxDiK0dPJbiq+9lvy+WXGW3TWONyuonEeIrSr3Vpc1+rZfvf7THDtBVZ/dr+b9WZf6smeHaB0v6TqJd6rKn9Xz6npr/mbuUn6x0zymM64vN4/qPovAtXeVum7y24dFezlxn5n4vdVXvKqqcLwfsftRn2b1v8AFXX/AHkfj91fXeDON04VuxxHUadJUVfNTJ6VPHLKp/yLVbWUtjxXQm5kxD23O+PNlj6JlY9tcZtx/k6s+SritieZSvEHhwyx4N/8jNe9ejqOIu7qPeU4pnCP1z2cr5uBaaqlNJ0tw+mT8UpUuXC9T9s4Dbot8D0StKuml2qaor3lqXPxZx5OS5TVN7j1VLziS9EYVWPHcqedziNpmk1EdTCfbY0EVZ3NPGevqZmOhZYFx5NL0MqX8DSnuBqOiNJbEjG5VhZgCtpLsjg1qufRaqrT5aqfrYM8Qpqr0lTopcrJrSXVqNHS+ZVYipGLfPVzyu71XRan6Tp1VVHMsODkuarT2btFu5cVNVeyZ5lNrVaLiFKsUc9i44q8Ha4hw61rqVW21doX1WuvhklvX/bMzy6/7dvU6mjS2Kr1abVC2Rmm9b1midy3mmulxO51dJdV6xXp765uX6tSfVHatUUWbat26eWlbQa85RqW5R4PDNPptXXet1VRcoeyO3XoL+kau6e5PLvG517FFWg4zcdxfuVcw/G57P0vT8s+8pPPhhjrz4scMMMdefbgXEqqtHXVTQve07qJXqeTc1N/Uammuv8ASe3Q7dm4rvFFVap+pU4aO/rdFTqLSdKi5TtGJM2ZZ472zZlnN7dCnQ6q83zUteW4PUs6P3WiqsVVTK3PPp12qs0+7rWVhTTk5adNf165tRVVTRvGxcJjP8Z5awmM8Y+3DwilLXXLdaXPRhSdviltW+TU0YqpqyLHD67GvV2hr3bW/U7es030rT1W+aJ7mseO9LNNY4XpZry6up4rd91Q7Cpqprp/T3yeNTcvK7U66avwPodBoadHp/d/pNuXPc57mmtXv8pbTfeBlw5ZzdqZcGWfm187bqfNNSzu8nt6TXvUVfR3p61TH6cnZo0enoiLVOOsHMqVSoSLxcOWHurx8OWHuvA4hw76PVTXTXzUtxlbHcscMVVumr3j5WpUKDua/TfSdHXRS/rrKfk6/Br9demdm42q7bjPYnx4zk0z8eM5NVy0cNsW+aqhPnqpiWzrcKr1Vq/d016j6iyqoPXhLISzsd/jm5Y7/HJdwqoVy3VS9moPJ02peiu3LVxOOnQ9hI47mms3quauhVVLqM8LbLPaZ4W3c9upRcq4lauU3LTt0/qveTrfRtZpl+5Ntf7uZ+B7SpppS5aUkuyLtkzlxdp5ZvF2nl4/D7F+nVe9qtuldW1CPZhskdSrY3x4dJqN4YTCacdemtXblNddumqqnZvoc6ItjSUbm9aakSPmb5XBEWepVPXBJzhYIpqhzBuFvJRN3noUjUlVPYCxjGSpZG2GjSXoBUsdZMw5xj4HX1muo01rmTpqq7TsSjieluW6anXD6pox3x3rbHyY71t3CQcdvVWbr+pcpq8JnJOZWxtprlUSpQW84knTP2HFevUWLTrq26IW6m6lsnmueX/dnQv8Sps6lWuXmjfOxxfli2nFdpqn98dbT37V7WXq6qk6GnEnnz5p/wCtcc+Wf+te5Rcou0qql4ZrfZnlcMupXLtqhzQnKZ6XNg7YXtNuuGW5tvD3IcGo1C09iqt5g8DU63Wql1qqpKvbsY5ObHj9scnNjh7fSXblFq1VXcfLSlLbyeTp9WquJzbu89q6ppjY4OHcUWr0/wBG1NLmqaXUzwVcucK4lXYVWFV9U8/J+R6uPp5uX8mTrZ6faX9bZ012m3W3zVduhyvU2nfVl1JVtSk+x42hsWtVWr1+5TVVOE2c3Eqvda3T1ppf8zrOa67Os5brs9eE3Ema7lNq26qnypbs8PUay4tb72ht00v4HszTfspYdNSybw5ZnvTpjyd96WmtXKVVTWmn1OjXxS3TqXadP1VvUmdaii5w/XulXHVZuLCfRmuH2rd1Xq7lKeexzvLlbqe2LyZXxPbv6bV2tVTV7uqeVw5OLUaynT3KKK6Vy1frTseZw6/RptXdorcUVPDOfi1/T3dOlTXTVXM0wX5d4b/p816b/rb1t+7eqp09PPSjr6nXau5X9GVKore8bnJwXOmqqcKaoZhXaNPxSuq/KnZmN5XGW32525XGW324NTXqNPpa7N6l10tYqfR+p3uFXPeaGmW8YJqtdp6rNVFNXO6ljBwcFra97adFS5c5RrDxyeLtcPHJ4u3q/EDp5B6nrflcbYL1iCzJUog5Nol3L1Kl1yWMhUiFLaKthGXgjx1yQXoZbksiJAnechKcvY10HKpAz6OQkbjoTlyBFuOWN/ma+IhuAJvuXr4Kl5DXYCfeInqWGkFuKEZEGt/UuO5BiOgaSUGsEe0FE5XEvcOnuXaET1YESjaZEFnOCT8QJyqZzI3ZZ9RuAwlgQ9oKo7mlthBGWo2QRepYzjYDPLk0aSldSNZfkCfDBcFSg0lmYAiWJjJrHcuH0C3AnL1NpQlgLLnoVJvYAl3RpUhQu5tLvAEVMYk2qVGCwtg8PoAiIwci+ZI8mksFFpTjeTUT/aSEdbXa6jQ2ZmbtS+pTv8SyW3UXHG5XUZ4jr6dFRyUw71S+qn08s6/DtBVTV9K1KdV6p8yT6evkxoNFXcufS9Vmur61KqzHlnqrBvKzGajrllMJ1xbXzG/aDK33yWWcnF0+L6OriHCtRpKGlXcpilvaU5/YfnVz2K4xcuOlWKd/0veUx95+oTLeSNd9ixH5nR7A8UdX1q7FK787f7Dt0f4Pb0Ln1tlelLZ9+94jcy0N00+Ps+wGjppSv6q7XVGeShUr7ZO5R7CcIpSTeob7+8X4H0yXY0kN006Oi4Hw3h9lW9Po7KzPPXQqqm+8vJ6NOV6EVOcm/gvgFVJLqanoQnrAGpaKnJiCpx1CNp/EsvxBlfaa+QGp8m1Ukss490aXloDkRZnqkZpkuPAGt8JHRtcNVnXvU27rpoe9BxajUXtLrE227FW89D0KbtDoVSqTT6mN45Xz/HPeOV/+ORR1TOLU6q3pbbqqeemdzq6riduynRaaqr+aR09PYva+776+3yz16mcuTz1xTLPzrF3OHU1V13L1Tjnxk9GUupx00KmlJKF4Nqk6Y49cdN449Zpi7at3qeWulOTqVcMtziupU9nk9BUo0qV8CXDG+y4S+3BptJRYX1KXL6naVKnLYjELZfaaxGcmpJJqLJJ4icqnZerNKlRjJUjSpLqGmXtEb75NteAlk0l3CoqUVJGumBGQCUFhI0qV1ESsBEhHFRpLVvUVXqU1VVvnBzVfVpbWYR1dFrqNU6qY5aqXs+pm3HeqluO9V3FBMHR1evdm6rVunmqNaTU6i5c5b1rlW8pQScmNvVmckt07/wAcFUEE5iPidHRfOQ6lTmqEvLgTHU+fqqu6vitdmu6+TMeDnycnSOXJydP4+hcOGnj1Caa3TjsfP29Vd01FemdVTcxPY5HVqNFctXk26K90c/8AkT6YnPL/AB7qeSO7QnDrpT7SYu6im3pffSoiVk8Cm7ReqquV118z2g1yc0w0vJzTHWn0qnsvQu/Q8/hlV52mq5dK2Z6HTJ1xy7TbpjdzapCu5TboddTSS8CcbYPM4veat0WqW/rPYZ5dcdpnl1x26uq4hqLlbrttq2u2DWn4xqHVT7yKqev1T0NPpKadIrdVEprMnk3YtVXLKS5Zw0tjxZ98dZbeTKZ4Xta+jorVVCr6NTJ4l3U1XOJ1UWrjSeJTOR8QX0WmzQ5uNQ4OKvRV2LdGopbdactQdc87nJ1dM8rnrTku8LbsVuu46qlnBy8MsaevTpu2qqk4cuTdPErVdvNFdVXWlI61m99C1yt1U1q3ezSo2ExxmUsSTGZSx7FKpWEkvQ1MGQ3PU9T1Nc7foebxRqbXOn7uctHfgldFFa5a0ql5RM8e00znj2mnkavUUaux9G0tGe51NDoLj1Tt3ako3g9+3YtWv8nRSp8HRuxY4rRXMc6iJPLlw+Zlk82XD5mVd+xZt6enloTXnucyqMzOXGCpHrkkj1SSPP4rXPubbnlqfTodbibo5bNqhL6imD0dVplqKITSqWUcOm4f7qrnuVKuo83Jx5ZWyf1w5OO5Wx5Om01eou/UapqWdzoa/h+oXFKXeaq52ohn1NrQ2LOod6lNVNRuc9Vmi5VTVVTS3T+jK2Mz8bxquf8AxZZqul+SLfKnbrqocHX1PDa6KVcprddVPSD2YxmQlnOx2vBg7Xhw1p5uh0c6Wum6odfTsZVGu0i5LT56OkKUeqlTvkn6Lyh8Uk0vxT+PMVrV6m9RVdwqXMNC5oL6rq91ciip7TB6fTt6lic7MfDjrynwx0qOH2fc8ldPNVu6pyW3obFupvlbflncalGWjp8eP03OPGfxw2bFvTpq1Rh5ZL2mtX/06TnhokdS9ZrS9ZrTq29DYtVTTRzNfvsnPCW1MG2jM+GWYyeiYyekeVEAvMCtPyxI0l5MyWTk6NQu+R8TMOCgWc9yY3gTEYK0/gQIfREpmYjPcsz/AGlmQDUdBEPMSJ8gBuixnwiQ9tipY2ARiRsy/eE9/wBoDD8FxGwUdBPUAt8jBZ+ZMzEgI8FjuJnckzsA6dgNtyN/MCMjU7QVsm78BDHYNbQFsy+oE6ljyXEStg53XyKKkkiqJ6Gcv1NJd0BYJGy+80lLESgCwXlbC7PJpJgSJ9SwywWlY2AJNZgvqipTBpLGQMpZmGWG1iDUJbGksZ6AZVLhG+mMFX3lVKT3yASxluSpKNi7xnBcR1AqyXoT0HNClgY1Gpo0mnrvVxFO3l9jyNFbr12pq1moyk/qp7T+COPU3HxXiC09ufcUbv72exbtqiimmimKaVCR0v6Tx7d7/wBeOv7XKqm12KnG5EVKE9jntwFU98wWdw6cEUQQax2RG/mRPMP5k3QCc9yfeINUzP8AaASjJqj61KqdLpb6MU5y/kaif7CjSSXf5moMpznEGk8bgCZfYvUff2AQNuglSFnMfECp5Kl3ImaWcMI10Kn3Il4QnDw4A1Jdl3Mc6TLLeQM3rdF626K04PNr4XeT/c7ijyeqvTBpKH6mMsJl5rGWEy9vPscKt0Vc11877dD0lSqaVSlCRaV4NJdy44zH0uOMx9Il5ORLxIRpY8mmlS6QbVJlTOIn1NrfIBU5NJZnqROdviaWCjSSfg4vpVr37sqpKtdO5y/A6Wu0fv2rlupU3V8JMZ5WTcYzysnh30vJpZPIscUdmv3WqxUsT2PYoqproVVLTT2aGHJjn6THkxy9PP1utrtXKbNilVXH4kzoeJVXL7099JXF4g47UVcXqdbUpuDp3LVGl46rlDWap3PPc8pe3+3nvJl229niV2q1pG04lwmePTf1Cj3Fyp1vodzi+ku36HdouTSs8prg9i1Rp+ZKa5y30JnMs+TXozmWfJr0xbs8SvW1Vcuulvo2dVaaqzxD3d25CqzNLPXv6xUvkstVXNu6R0uMW7qptXqFLWK4Rc+Oa3PJnhNbnnTFVlVUK/pXXNttVKrLPT0mtt36VS1y3FumedpNRVo3+6UVclanYuqu6e5VTc07/dJ2SgYZdfMMMuvl7aLhPY4rNTqs0uqZayci32Z7J5euLOdjwZdjjf1urwe9EHVv6G3fvU3W4qXbqcuXC5a058mFy1p5fFKPd6+mrpVk9LU2fe6BJL61KlQcl/S29Ry+8lOk5lSlSlukjE4dW/7Yx4tb/wBvGSWv0jtK5+6WlmldjXDvoluhq6qVWn+sd6xw2xp9TXfolVVLacFr4fYu3Od0w/8AdZn4cvFZnFlNUXEKa6lRp7TuZh9Ekd5PE/YcVqzbtUqmhQcqcLZHpwl15d8ZZ7OZtnV1+nq1FC5IVa28nae2CqWti5Y9pqmWMymq8f3nEXQrXK8YmP2nPp+HxRU7uaqt46Hox3QSl9mc5wz+sTin9dOzw+zYr5km33bO4lgqW+TSXg3MZPTcxk9ONWLdL5qaEm+sGnRTu1L6YNw32I+WlZa9WakhqJux95Ul0DSXZsqn3EjyXO5VKzEoDKpmJOO/pLWo5KrlEuhymcGu1dzS12qkv3NuGdi7qrdmzTcqq+rUpSXU53PHzv8AjFyx8yuVLsitYyzFi9RqLSroyn80dTW6+rTX6aKaFU92ayzkm1uck270S9xGMbHnvirV60qqIVe6a2O9cqfuquX9JrDJM5ZuJM5fTfLnBd9jzeH6uu7buUXM10TDZwcHV1ajUXbt7ml4pM/LNzTPyzcexVVRbU1VKleXAXLUp3XSD5+/qPpWrq95c5aKXC6wju8MvNXarXNzU7ozhzzLPqzjzzLLT02nscOqu02NPVVU3tiNzmTSe0sxe09vUUOmtfI7Zb1dOuW9XTx+G8Uopt10Xedw/q9T09NrLepqqVFNa5f3ywzy9DZtafW3bV6lP966tj16rtm3RDu0UqMQ0cOLLLX7Vw4ssuv7V4mp1+rq4jzWaG7Vt55Uezp9Vav0/Uqz1T3PM0V+1pdTepvYl7xIu3rVOst3NPU0m84wYw5LPNrGGdnm17XpuGnPgSoUSJj1PY9iVKeyMx4NZmUGuXYqOJpyDbT3wAr8phyaIsIu5xdFnwWcGe4INSuwz6B46BARpvar1waW+5OnWPBFv5A1OQFsVZAQtxLWyKReQNKW9yQXdE+8Al02G5fJFLeALiNySWFHgnLIFkTBGSWBdzL7huOo6AoXoSMyVLyEVJYfQYiGN8E5cNoo1KeBu+wS2cz8DSTxKAqXncqUU4Edi+FsASUbF9ILvG8Fn7AhCW7+RYwTPfBXjsFVKVKKn0Is+hVC8gaSyu5Ie2BGJg1KpW8tgVUlWdyLKLVheQNfNicEXlQahJd2wDfRfcVZ6k2zJY6sC4WHueRxXiVLqeisNV3KsVtdPHqerusHRscOsae/VeWam8T0N4WS7rpx3HG7reg0i0lhUv8ATqzU0dxN+pjEwXdmb58udyuV3W5z2NJ+ZONSaSe+3qQVPLI87FlLdySIAZ67E3RW/JPrT2QCIfc1HhBJQuxpJvwgJnq4/abXgjULYvQDXqionwKvIFbxsJGdsDCAeg6hKBHkDSXk08GEmaS6oISkXm77EfgegGpz2LgkOcRBpU5zAFp9TS9CY6G14AqWUaxt1IlHU0lmGwNKH1LE+hFvhG92ASXQ0hu9jSXhFGlscOqtXb9h0Wrrt1dGupzJdGHjclm4lm/DzKdBrITr1P2stPDK25r1FT+B6aWCXVU7VSohVtYk5fHGPixjy9Ro9JYt1Otuu5EJTk7PCaa6NK+aYblI4dNwpq572/VzVN9z1qKFSoXQzx4ed+mOPDzv06Wq0HvbvvrVTor6nS1fD6rdr6RzzXS8+h7db5bdVXZHU0lum7o6uZfptupFz48bdHJx42t6S7TqdIubMqGdarhbVbdq9VSn0HDG7V67p28UtxJ6kM1jjM8fLWMmePl1tNpLenUrNfdo7PL0LBacHWYyTUbmMnhiq1TXTy1Upryjjo0diivmpoSq7wdjlZYa6DrPejrPplKDaXkkNs0vgiqkTmCL0NpeYC8ZAy14CWILElhpFGYzgtKUwWBEb4AsNeCV1xbqdKlpbFqqpppdT2SmTxnqdVrrtSsOKVt0OfJnMfDnyZzHw7XDOI/TeemtctdD2XU9FtJS3CXfY+csXa9FxFK5SlVU/rPudzW369TqVp7TcLeDjjz6x3fbjhzax8+3rq5beVVS/MldVFKbqaSPmKdJqK9S7VupYOWu/eo/6HdbcPA/5F+ifkX+x79vU2b1TptVrmW6Leuq1ZruOIpUnkarTrRO1ftt82zyerTUr9hSk6aqcprc64Z2+L7dcc7dy+3W4dq7uot1XK3ND2Z1OJcRors1Wrabc5bPWt2aLVvkopVNPZHT1XDbVVi57umK98szyY59dSsZ459dQ4XqL92xSrlqKEsVS5Z6Dy9jzdDrrVGn93euKiqjrVhHft3KLttXLdfNS9mjpxXePtvjv66b6iF/dlSbI18To6OrxG373R1JJyso8jTVXNVcostfVpwfQV0p0Ol5TUHR0fD/AKNerrdSc7YPNycdyzlnp5+TjuWcs9Or+78N1FTpp57VRwLW2a+JK5dbpXlHu1ZUNSu0HUvcN016rmqt8r8DLhy/9b4TLiy/9a8/W3vpt+j3NuXRsz0NDqNTcddN+zypL6tWzZy2NHZ06fJQ+bq2zscprj4rL2tbw47Lu15WpsXdLqXqLFP1av0kkOGuuuu86lCqXY9XlW0FVBfhnbZ8X7bfLVWKtJqaldoqdM7rEnr6bXaezR+52Lmey3PSrtU3MVUppd0KbNFC+rQl6IzhwXC7lZx4bjdylFbuUKrldMrZrY3SsdglhIu3Q9D0Opq9DTqXP6LXU4bPC7dFSdypXI6Rg9GJyWMNrJj48d70xePHe3Sv8Ps32qmnTV3Rm1w6zar581NbJnfSx3MxuX48d70fHjvekUp52GQnvsMxk22qecKWR5YJOMlRHjb7AHEdwFflMrpkiqZPRlWOpxdGirBPUdOoF3EfaXAXggkNeTSESiw+uwE9SxkKG9pLIDLLE9xEklbAXdF7Bw0SPrb/AAgBDEMvKTqBdkZlzuX4Eb8ATzJOu4hFSS9AbSMy2IfRGsSWM+CozylSXYswJlSAgqX2E3WE2zVPkBlL1KsxO5Esml42AsehZS6k8krcW6nGybLCTbFvUWr1VVFutOqndHPSmeNwWia79bUttI9TVX1pdPXciWtk+5q46uo3lhrLrHOliJwWFywfP6a5equUVVaummutyqK6nLXc9jWaivS6Wq6qVVUujLlhprLisunZSSe+C7vCweTVxmimxRcVuan+kp2PQ0uqt6u1z0Npdn0M3Cz2zlx5YzdjnjuXE4UHR4rdu2tBVVaTVSabjsOF6qvVaOiu5mvKeB1utp0vXs7633LEvyE4pOrrtZ9B0rvcnO5SSJJu6TGW3UdxOVnYkx/afOUcU1lTWq5n7t1crT29Dv63inu9NbdiHXcXNnojp8WW9Ot4MpdPVzidy5PM4fxH6UuS5FN3t3O9fuLT6eq6/wBVbeehi42XTncLLqtz1+Qg+Yp4nxKq/wA9KqqtKrL5cH0drU2q9P77m+qlL8FywuLefDli5Y2LCnB83cuazimqfuKuSNswkjucN1eqtairSaxzUsKrz6lvHZGsuCyb29qM9YgOpLaG0eXxfiFVmhWLTiqr9Jroux06NJrbNim/TW+bd05ks4/G6YcPjdrWj19+viLouVTRW3hvbselxDWV6TTc1FK56nCb6Hzmjut8Qt93cyfTarTrVad23jqn2ZrOSZR05cccc5t5Np8Sro9/RXW6XlJvf4HqaHU3NRbq95Qqa6XDxEnnWNVe4dUtPqKG7c4fb4nsW66K6FXRUqqalKaM8l/0xzf/ADw5FENx0wabeOhlSXCe+Tk87UQXqROTXWFuBVE7Fx2CW7CmVtH2hFlRugvA8dS9ACXViO+wSe5r1YBDpsEG8/2gINLuTBulJqQCya6EhGmBV6Gk0tzMou/oBtPJU/iYUs2sAbVSXQqeTMeCr7ANyu0m6X4MUtR4NpyyjWV0NJfEyqkuh5mvv3lraLVNSooawzOecxm2csus29VKOhUup5NVGu0ydz3nNy5aTk9DTaim7YVyr6vTPczjyb8Jjnv27CyupqTjuy7FfJVFUSmdXhuqqvWaqbtxOql7s1cpLoucl07ldPPRUn1R51qvU6RVW/dVVqcM7b11patadyqns+hwaziS0Wpot3bVXu6tqkYysvnbOdxvna6PT3Kbtd+6odXQ9Gn0OKq7RTZdxNOmJPJou6y9XXfsS+XpOGTtOPwlzmHh7qa67HW1Gvs6WnmqaeYcM62m1L4lpKqG1RdWHB1dXwv3ekrrquTUugz5MtbwiZcl1vF69Gu0tdCqV+iH3ZxWtfRc1bsQo/Vae50uFaaxc0656VVWt02b1tl6a/RqKKYpWGkid8usyTtl1mTscS1dVimmi3KrqOrVxXU6dKm7aTcTnDgxVft6jiVFTqSpcbqDl4i6L1y1bpaqaw4OeWeV3lK5ZZ5XeUrsarXUvS0VWnDuYXdHUq+k6G5RedbdFWKlMnTVNy1rKLN3FNLwe/ftK9p6qI3WPUuNy5N2+41jcs/N9xy26lcoVS2eUdfUcRo01fu6qXVUdXhmqrV2vSXKKk6NqvHY9Cqxbrr56qE6l1Z6Jblj4dpbljuM6XUV6hVc1l26ejb3O1hrf5mFSksQi9Dc9eW5NRx6lVVae5TSt10PM0Gss6e3VRcTVc7QevlI69zRWbtfPXbU9znnhbd4ueeFt3i8y/X+U9TQqLf6L37G9RTd0es9/TRz01HqUWaLai3Sl6I5HTOH9pj4Nzz7Y+D+328rh7rvayu81FL3wY4lZqp19q4qZpZ7CSSxHwLyqqMLHdGvh/XTXxfrp1tZa97pWkm6llJI6/C1qlXX76qba/RUbHp46ssQ5SNfH+3Zr4/27Kp9Sbt4LCbLHk6ujpanhtjUPmym946nY01mnTWqbVCapRy/pbsQZmMnmMTGS7hM90HAdLXUhppJzgOfQneCpASIzuVLHcRG8/A0k2BICpZqM5NJMonKOWH2g1HgT2AKZyHMwIfYmP3y9ALG43wInIw1hIA1kmeklhvYNQobz2AepHGycFwuhG12wBMRv9hG4xBrlXSCNAZzOepHC2ZqVBOjfTyUZfwBqFAA/Jx1nuRLwXlhnF0X7h6lXqXr3RAifBpLEMLYqWQCRr4iAtsQBI8jlLjdt4G+YAQ0sFhbiJeCuMYAjyVr0HTJJ8gHL6/YI+RUG30KVIS6ojS7FfwJsgiTjYmI8hvO42U5AJrs0Wcjp1JmQK6cyVKSFU/MDWYgJD1NL5BBZLOMdQsYKt/QBjCgzeU2LmP1WcmO5IdahvBZ7WXy8zgqSt3ZzlGuNOr3NqldajjWm1unu10WFTTzY530O3c0Vd/RUW7tzmuU/rxEs67ky29Had+23BqNFYegou1Jc9FCiqSquq9warny0oOOnhWorapvX5pWyUs9Jaehad2qVFPLCLcpFucmvL5vSWvf6um1V+hUzvaS5Vw7W1W7ifJV1+5na0PDPot+q7XUqqtqUuh29To7eqoirFS2aGXJLdfxrPmxt1/HPUqb1trDpqUHk8Mue51d2xMptx5gi4bqqG6ab809k2jt6Lh601TuVVc1xqPCJ4ksc/1xxs3t6Et7/I6PGKZ4dc7po7e2xm7ZV+zVbr2qRzxurtywy65SvJ4bap1HCLtpbqp/M6OlmrW27db2qXyPd0GjWkt1U83M6nJhcLtvWrUptZnl8nWckm3pnNN2OnxO29Jq6dVbUKrLjucuq1q1vCVXRMVVpPpDO7xDQ3NVpHRTHNKaTMWOFqnhv0e7HM5bjoO81LUnJjZLfbPDabdHDW6o5XLqk86xXV9E1dFH6Chx8TmXB9UqnQrtPu2+7+49PTaO3pbLohVT+lU+pe2M8tfJjju7287h2r02l01TrqbuOrZU5a6E0Lq1XEq77TSWX+xHbq4TpqrspVJPong7lmzbsUclulJIzc5/GMuXHVs914uqVH5Ym84pdacvqj1b3EdNapb95TX4pyNVobWrVPOvrLapPJw2+Daemqauarw3CJ2xs8pc8MpO38eLXRcr1Feus2ny0PmapWx9Fa1Vt6Si/dq91TWk/r4h9jnpt0UUclNNKp/epYM3rFq/adu7TzUsmWfZOTlnJrbr6uvS3tLUq7tDpiU5OpwS5W6bltzyppqTdXBrVVX+Ur5V4R39Npbemt8ltNdW3uy2zroyyxmHWeXOmWOohFlHJwapnfuVLoZkqalyBqWpSCfQirU4QW7YG1GexfJiZ6G0v+QQnaSzmAkgsbbgVt7ob9C52FM74AJxsaTkz1NKANIpmcOCpprYK0kypZHN0Kgja2LKMKpN4NIK2myoxLnc1MqIA2mE+yfqSl0ro/ia8gapbZ0dWrOsuVWKG3ftrmn9h3V8Tz9DH07UNqKjnn9OXJ9OXh2p95S7F5fulOM9Ua4sktGnRiHODr8QpVm7b1FDiucrudu9/wBI4fVyrNVMpGJ/jcb7c/eNxdOizq9TRbdN36jp6s4tFoHVfu267jpqpfQ7XBb9dekrVymHTVB1qb1VHHqk5ppdXUx0kkyY6yark1Wnp0mrs10NuerPV1NFm7pqve8rUSp7nFrNL9IsxS4rWUdS3odTchXq4pXxN9bjbJGrjZbJG7NVVzhl2hOVS8ZJptdbsab3dCbrPRtWaNPbVFCXmepFo7HvOf3dKZfjy+1+O/by7C1Wjrd9WuamvdHaVV/W1U010um2stbSeilJpY6qC48WvG/Czj1434eS9Dq7Gtpr0t1e6b+tSz1uVVJqpTO5KqlQuappLyzaaWeZR3N44zGabxxxxdG7wvT1/WpTpq7lscPostVN8zW0nJa11q9fqtUN8y+07KS6iYYXzEmGF8xwXtLav1UutS6cpnOlCSLDNJG5JG9RlUpVTCl7mlHb5FgR5LIot+prC6EwXfcob9CQaQAkQsF+AVLfoXlWMMCY/wCRKOZzzOe0GuXsWMdZKEl33SKk2EkmAhdivKwHjozKz3AsdSVNJTg05+HYsKNvmEYSkrpa2N8qUTsSMrIGc9fkWlfM1y92aVMgZ5Z8CEuxtUtFy+nwKMwvEiH2NqNs/EvL6oDjVPn5lhx0Zvl7iF5Azyyv7ScqSNxKf7DMPqBnlXYqSWxqGt0Ix0AkLaCQlsjSULZZG+zAxDnoRxtJppwzPSPtAjj1I38BVTHdkaa7lEmNvtMyk9y1J9idAJzgy18PiAPyv4lWemDO5qTi6N/Mk5ShuRnoy7AaQ67mZcmpArmC7LqYkqckGk2VYickUxJE4A11Zd3vBludmV5hSkAnEhL5lidiP++Si7dSZHWB1CU6bQR7Dp1DyAlGeo8CH8ALPqXCWCL1llUyEVGklv1M52KkBUkn2NIJeCqkopZKl3KkQRL0Kk2uhpU4ELpuUTlaNOF+wiYifJBN3+wvgqRm5X7uzXWlPKm47lnlZ58NRC3IvjJ0tBr1raKvqqiql5Se53cPqWyzwuUsuqeSqepPRFUR1gyyqz2LHciNUtSBqmicRg5KVyrHQyml1LzgVtb9TMqMr5h79YJu8vC6AVYwTEd0RvO45vAGku2w+bJusGkkl5Aiwhnt8zUp9BM9QJPZFgTtnIWJ7hUjeFjuEoKmoe46oAn3L1b+8k/EsgVPoaMptsqlMDUddiom2/wNZQF7GsxJnLeNi9ZAvXsF2CWMmgihEWGzVL8AMTvj0Kkt2TO5Ye/X0AsGku7wZcs1Hp8Aq4KSDUdgChKX8yqJ2KqYCT6MCo2tnJlUmowBaVuWM9xSp2OSAJsdS/olcu+9ordFXWOp2pg0tvBLjL7ZuMrz6eGuq4qr11tLp3PQVFNKSWy7CG1hmku7Ewk9JMZFooVLhJHW1WhWpuUXFVyV09kdn5nIqY65LcZfFW4y+BSkkajskN8bIOVS+VS0sF9DzOMV1UU2eVtPmZ6Onbent87mprOT5/iFWqu101Xk6aU2ljB6Fjhzu2E7l+qKltSzzY5253UebHO3O6jk1+qvW9RTZswn6GLmrV/SXbFxui9T43OB26NLxJKpvkpiHVk62oqdzU3b9Mw/Byy5Mpa5Z8mW69BU1XOD78zpc5Lb1qXDFbpf19i8F1VrU6a5YzNLlysNM6V3QamjWVUW6Xy9KltBcrlqXFb21Li9LhukVFDu1L69WzPSVLR5FH5T/c7dDhJqW10PYz13PTxf46j0cXrWh7xgsdipZk1COzqyVJGonbYipxv8wIlhoqSmYcmojfJYAmGupY8YLy43LEd36lGYLsVIqTldgJ6FSXYqiMlSQEWxMJzOTUJuGzXKBx9+5Yx0RuO5OWdgjER6ljM7mkocNo1y/ADGei+JeWd8lhzCyKVjK+AFwn2EdyV1Ki262pSWYOKxqbWop+o8r9V7k7SeE3N6c/XaUVx1hLyzpa3XrROiaZpq6pnnurU8QrfLW4+xHPLmmN1PbnlyzG6nt7sU9IZUlGEeJVa1XD0rqr56J+skexauU3rNNynZrY1hn28a8rhydvF9tS0vJW3vAjuixj+06OiNpbokOZ6eppKX2LKWEBl77fIrwsD4kxPjuAzGNzOU/JqfJn4YAme5G/BVmUHE7FHG0ZbqnuvU5HjZImOoHGyN4Nyk9jDCMuGsgr2A0r8pTKYUeTa8o4uirBcmd1I8Aajt6muhnZvuVYyAcLdlWyAX2AVOQn3wRZL4ewFnBFhS4kmH1Cl5+wDUkc7smFvknQJtVUspZG6JECd42A098EbfYzOS4XUCrAXkdYQgqLk0pSMpYwbScgEmzSQSNxjsAW2UslSy53J8PmbT6IDqa7W06O0mqeaurZP72dfS8WV2tUXkqG9mtjq6tq/xRq40rdLhy9kdXiV21qNUqrVMU0xSmsTB6Jxzq9mHDjcdPqOaKHVulnB5VfHKEnTTafOujeDsWtfYWnody7QuZRDcSeLTYT4v7rlaTryo6GMMZ57OfHxzz2enZ4wqq1Tdt8k9T1aauZKHP7TzeJ6em5pXcppSdGduhw8J11d7SXbfLFVtYfgXGWbiXDGzti5NbxSum/7nTJVOnDbUy+xKOJOpVWdSlRU1E7ZOpoLlm3qart+pJ0rGJyXX6iniFSt2bT5phVRlnSYyXWnbHDHcmk4LVGpuU7prLPoMNY+w8DhOj1Gm11Srtvkpp/S6P0PoFHyOXLrt4cfyLLnuERsaSIs5LL6ZObgqpjcqXWAl3LzKlNy4QE5c4Kk5hnDY1tnU1VUW6vrU70vc5/gNa9llnseehH53K3OykyskFicFVMbkZZS3ePIXTXZI1BiVgOvMMI2RYMySXtIGp7j4Gf77l5kpUywqreFsWOhldkanEIDSx0Ktm38DEtvLg0mktgNLp3NRncxLnBqmPUBmTUTuTbJpAVI1EGUp9DeFkIPuWCT1LEbgXoi7BbFlLqFTE7GzKUvc2kuoFSYWBKiCqEBUox1NZnAWcFWwBLr0NJLqEumxdlsAUvKWxr1ZFsGBqcRsGzLhIKOgGlBtRJhG10lFRqGzSUEhI0ssCrL2NpSpkiRUob3zkoJFS7bFbnpgN/EDra2x9IsOin9JZWDoWtRrqbtqxbsrlpaVTa6HrlSXXqYvHLdxzyw3dx1dToLeraqqlNdUc1jSWrNl21Sqk92zsJpdBCnt4HTHe9HTHe9OvZ0djTVVVWbapdW8HYSlbFxGxV/eDcknpqST0UqDcRuZT8G5wVQq8fccS1Nnn5Fcp5p2nJzqSSy+kll9CRcFSxjfyaXZtGlEp7iGsbM4b+ssaaPe3FTOxbGqs6ieS5zNdGZ7Teme09OWpPqTqZrv27baquUp+Wat10XFzUVKqOqcl3F3FX6W6XSINJQxCiX0Os+I2Pe+752vMEuUntLlJ7drkafgJNvCRaalVSqlVNL6lSlbyaVmGolIsOI2JXUqE6nskeLd1Gp1moatSqVtDOefJMHPPkmD0dfXes6aq5ZSmly8dDWj1K1WnpuJRV+sjy7tevs2qlXS3S1D6l4Jqv8AK2nCe8HKc376cZy7z07+s4jRpnyUJVV9fB5VzjGr5+WIVX+6a09v6Vr6necw23TO52+Ie5VjDpprX6KTMZZZ5bu9JbnlLd6Z0/ELtvU0WtSnFWzag5L/ABWmzqORUc1M5Z0OI1VV6axdeHESjk0GjWosVVXFKqwvxJOTk31iTPPfWPZprov2pT5qa0eNqOE6mzd99pL36OVTMMWtRf4ZU7VdLrt/qs5a+Mur/J2W2+7OmWWOU/b21lccp+3txa7ULVcNrVxRdtNOpP7zvcHVP0CipZb6nUtaevVK7XdUe8pheWdrhdqvT6d2rlLUPBOKXv2px43v2ruXqKbliuhqZR0uD3G7ddlueVnoTC6I8nRaS7Y4leuPmVNSanodspZnLHXOWZSx7ScF51Edep5/EadRd0lS09TVe+N2b0KvfRKFqG3cSy3ub7edNzLzp3N8ov1TCTnc0tjTRPjYQ3mY8GlEQ/uHpuBl4ZG28Fed2RvowMx8iNpYkstLBKiidYUoy8YK3KRlzGQDcsx9hcLb7zIEeUDLiQNj8r6wawjjlwVPBxdG2yfIic7lx3A0gmRvDxIWwFkuZJ2cFTywDrVO7yOZPrgP0kk+ANc3cTK3JMk9Qbal9yNx5JMIs7YKh6md57Gusv5CcMBAax1RegeY7BFWVCwVLBIjY2p6gVJvpsVJpY+YSwblASHO25pb7oJjZgVKWHj4BNr4iEt4A6Wq4da1NXvJdNT3a6kp4Zp6bLoScverqd1vpgnob75N/Jl6286xwbT261XX+6NOUmsHo00pVTCnq4EoqwZuVvtMs8rd1W0009niDNmxasJ+6oVMuXBdypS0+42ktda7w3S3K+d01JvdU1QjmtaS1aS93Ryx26nT1nFaLFz3dqnnqX6T6Lwb0fFKNVV7tpU19p3N2Z68utw5Ou69BLOTWVsdXV623oqKaq0224SR59XGrtdbqtWU7az1b+JJhb5Zx4sspuPbSjdlSXwOlo9fRrFCXLWt6WzqcU1Op0uporori21hdBMLbonFber2kl1Zm5dt2rbruNU0rEs8TW8UqvWrdvT1NNqamuvg1rqb1vhFum7XzXOZSzU47423OHzNu/p9JpXf+lWaYqaiaasfI5tVqqNJp3drlxiO50+Df5io61OTh49W1bs0922SY7y0Y4duTrXa03FLGpcT7upYipmL3F7Fi87fJXVHU8iv3Ny3Ytaa3N2PrVdame2tLart0++tUVVqlJto1ljjjfLeeGGF8vG/KrXFHdmpW28074O1xDiTrVFWmvRy7pKDpcQsW7PEv0KfdtppRg9b6BpXSv3NQ/LNZXGaunXO8c1lYcO4qtUvd3IVzxtUdW/rr1XHFborfIqlQqZx5LquF0Knn0ydLWXSnueboa3c4tTVU/rczbnuJMbNxMccLLlH1fNAb2OLmwkiOqcNnmeJyutPdl504g4ltg0njf4gcqqiO5Z+rCOJVdo9Sp95IOWlpGph7/A46WoNUv4lHJzT2N0uFBxqI2NJ5A5P2F8mE5e0GsxsBqXsaXkysmlnoBpdC+ZCWSwAWTUBdy7gTbqaxBmM9jSXcCpdmbTyZUJYNJZzv2A0mi9NyR2ZduoGlhwVGZLkCzkuWzMLruaSyn9wFXlFUt7Eb7yVNR5CNJmksZM9OnwNrPwKNLbBpeNjzK9fd0+pdF+j6jeGux6Fq/bu0zRUmn2MzOXwzM5fDljGSpwyTHcxdu02bTuVPY1bJNrbJNuWZRVjoeR+V68v3P1F2PQ0uqt6m3zUNyt0+hjHkxvpjHkxy9OxGTUQjytTxZW7lVNqlVcvVjhvFnrLlVq5QqK1lR1E5cbdJOXHt1elcvWrTpVypJ1bSbqqVKltJdzz+LWld0vOpTocyZt1/SeEVqqeammPMoXOy2VLyWZWOeridmivliprq1sct3XW6LNNdDVfNsjx+EUUXqLtFylurpPQ69Crt6t2bk4qg4fNnrf24fNnr/69rT8Tpruq3XS6G9m3J2ddcVvTVfX5W1C8nU4jpqXpFcoSVVtTjsdSnVrWaCiqtTVZrzPbozV5MpOtbueUnWuXRaSjVJ1O46a10PbtUui1TTVVzNLc8l2aKqVqNJWk4mqlHd0Or+k2nKipPKLw6nj+rw6nh3U+25qIWcHGnBW58Hqeh5PHqKqqLdapbpTh1I6ytujRW9Xp3FVD+sj1tdZd/S3KN21g6fCk/o1yzcohZxB4+Tj3yPJnxf8AZ/8AXDpU+IX27jahZaOxf0lejXv7Fb+rumdbh/PpuJXLT2crJ696jnsV04ysF48N4bvs48N4bvt1b/GLdOkjPvKlldmeXp79CT57bqdW2Wcmj0FV1Xrd+2lmaXnDNWrGr07qpVul9nSpOOfyZatcsu+WrXb4er9F7Cfu3umevMo8mzo71dVNV+9UknPKmenLS7ns4ZZjqvXxSzHVLq57dVEuWok8Sm9f0N2uh2lL2cdD2ZlevgkJvZFz4+3kz4+3nby6fpmsriqp00ekIq4PTRqaL9q66KqXNXk9TZYwVJPczjw4+75qThx915+q4f76v3lt8lT3OO1wuvmTuXZXWOp6vLHUqpSyavFhva/Hjvbgu6Oi9aVutPlW0dDktWKbVFNFKilI5FT1RWm+u+xvrN7bmMl2xXaprp5XTK7MxRprVO1ulfA5VQm8yywlGcdh1m9mp7Y5YexqGvU1GMwFDXNEGlSezQSXcsThKX5K03iAIqekwb2WGjKpqRdt3gDS2zlie7JM7bFieuQDqxgKt9ZM/EsbvdAVuE8vJlwiOF3K2ow58sCT4MziRS3Un9V05wHuBmYTI3Pb0K1M4I0UZb+Bl47FeDMy8ZQEYI9wB+VJsq+BnyaXg5OirbyUg5kBclWEObqyTLkg0mJh5MOZw9xKeANJZ3yNiTODSX/MqbOpF2RUnMbmuX59gMPYTnJvklbI0qU2Bxx3Y9Dnptp9EbVNMFR1stFUs7LiNjNSTyoQHGqe8GmoK6eiZOV7SQKW5h7+DceSRG5pJS8ZKCXltBfot8rWdmIhbFIgmGw8rovQyn227wBfTYQpE4L03gKkZKpanBMvqy/FJAVI6+v1L0+kqrWKninudlRMpM87jFLdmh5imrJvCbyb4pLlJXX4Zpaa7dzUXEtmqZ+86fC7VFfEZbf1ZqUdWdiriEaSnTael8zUN9fgcVGl1Wjrpu0W5qedpO+/F29vnVlvt3eOf5C2+zZeBKdLcbSfNVEd4MX7Oqu8Ja1EVXubminouxy8Fs12dI1WmpqwnuYt/TTjctcWtupq44ZxBXaMUVZSX2o73E9RYegTu1Lmq/ya6s4eN6f31i21TLVTMW+Fu/7q5fqxypOlrK8CZTxlWpljZMrXR4dct2tWrt9xRTs+kn0Grpp1WjrppaeJTk4dTw2zqrSoVKodKw19xvh2mr0ll26q+ZThLoMs5fMZz5JlZnHV4Nqk/eaeWmvrI6fE9Pq01XfrdVEtJye5a0dixcru27cV1PLNX7VF63VbrX1X26GZyTttJzSZ9o8/g9qzTYVah3W4qb6eh3b+t09h003LqpdThKTy6uFXqLk2ryVPXoc+l4dRZr95cq561lNrCGWrd7TPrb2tcHHYVu3djxP3He0d13dHarqX1nSctdui5Ty10qql9HkUpUJJKKVhLsYuW5pjLklxkcmVCWx86l7vjURj3j2PoE5PD4hQ7fFFcThNqo1x/wBjfBfce3L+BU+vQlK5oZvp0OTgLcuXjoZlJ4k0m4nYg1/eSp9s+WRKTSWIkDaxJpNxEGafng2p6sDVK+BtbScaa2lm049CjlShFUnGm+5pS1MAbS69TfLGTFDndm05A0jX3mKXM4+ZpOegFS6mkiU4UMvQC+eppJPOJMTzbIqx0A5EkVU9DKT3NLO4FhF3RkvTYDXTsVdDC7vY2nGwGoj1KvkRNbs0s9Cg84RqDEmukhHIku6MVXrVLh3KU+zYlt4OjqOF2r973rrrTblwZytnpnK2f4uzeu6Suh03a6HS/J49+/a0Vym5pLlcM7r4Xp7VLruXKoSlt9DoV1WNR+56ah1Kd31PLy9vevLy8nb29zh+tWs0/PENYaMcWbej+rKl9CaDTPTaeKsVPLSOxete/s1W31XyO+ssuPV9u2rcPPtwcOtUfQlKTdX6Xk5L1q3pdNertUcraiUedTc1nD27bt89E4e5y0W9Rr6l7/mptrosSc5Z11J5Yl8ak8s6D3Fumu/djDwmdbS6imzxN3mmrdU9NpO4+E0q44uPk9DurSWnaVp0J0ozjxZ3/TE4c3BqOJ2rluq3RS6uZRLOPhFi/Zd5XZ5K+53KNFYt1LloyjspQdpx5XLeTrOO27yrzdDpLmm1dyU+R7M5NVw16jU036K1S8TJ31lyzcGvix1pqcU1ojmt8tW0Qzp6Xh1Gnquc0VUXMNQd1eppJdDVwxt8tXCW7roXOGUqqbVyqmn96drS6enTUNJ8ze5zbdBOROPGXcSYYy7jcuBLfWDMljfp6G22oW4W7Gy3LHUqaTlXNzQp7wawieS4fUaNLEiEngJliWsICYa7k9CwpLy7ygqKr4DLLyPsjSpXUIwsFjy/mb5PM+ohJgEknMlw3lEics0lkCbeEJxsaeO0eST4+wogj1Lupe5pQlvIGWpX7B1K3mRspX2gOgTacKBS293BppbPLAy2242CpXkr87jO+4ClSt2IUzA26QapSf8AYBmWvAiWtzWzI8Z6gR4zgnktSSjuZ5ihl5DpLMTgxU5/AA2kjj5uvQu+6MtQBKql0Rl4ZpvJx1Nv0AlT8gywB+WLDZYyv2mIKqmcm2t2VU/AiWBO33Abx0J6sgidwLP90VU1PpBaaEss5FUvkBlU4fMzSpScF5vtChBDCKl3SIWcsDU9it5y2YnPcs9oA2moKmoyYK0pjJRqW1l/AUvuZlRgqfkDac/2knDyZnMdSrP9gQUFwt9ugS+wT1AN9hLfYNt9MkjsQO46YK1KJs+sgHMQOu46QmgkpxAFTcmtlEBP5gAn4JXSq6XTVSnT1TNEyCXTgt6azar5rdpKrukc8YS6D1ZcSXbVtvsiSbPYrwawREctwthyuclXlD1AqTjJVK6kpaTLzLogC+wjw+/qHVH7DL8sCOSQmokrnm2I/XfsQRb42JGWaShLBpJLIVhJp4Onq9C9VqbVxV8qoeVG53sfEehZbPS45XG7iKnlU/IROTUYksR0IjKhmkhHc0lnYgkRk0n6sbrBVTjIGqVBtZiSKmEsG9t2BEmtjaxjuQdQab28GqdtzjTznoaTbBpy0voa+44k/ODaltSUcihs0murMJ52Nd4gDSNKZyzKleppT1AsS9jawYT+Br4gUSluOkblW24BNlW0Lcip7TBtQBcvsaS7wYwupZlgbTkTDgzhbsQugRqTWWkYj5+TSyyjS2yWWTCgT2UgSummuh01KaWoafUxZ0tnTUtWqEpyzmXlB0ySyVNRrMRPwNJPpgiwtx0NK02moLsZTeZ+BZ6gOobE9zUc3oEFPlGkmuhUipAEoWGaTki2KlnAFSgJvuIaZZbexRpZ7GvqrqYlmsvt8QGNzSh9SQu7YnH6IGoCUxgkfBmswUVqEI6sRO0SXIFnbsHMmXKeGjUOALldJEPGxViDSffCCMw9ugU87pdDVKWKsQzU7QRsosxtkKKsxkcynBeaFggLHY18ERV4hskvomUayswHLXki5m+3qTZ7vf1AuehEpL8C4fdARKJK12exqMQToBNuz+AwkungegSlbZAOXmSxgrXcsSssDMNKfsESVJU9fmHl7ZAiT6uCQvBZzsZac5KK38TDcZNNYMvC6gRtNbmaqumSxCmGZ+AFdWDDnsHCZifJBKlkxVUi1OGcVVS6soVVA4q6vIA/MJc7GpOOTSaRybbVXdlTwYT7waVSmUBuSrcwnnJW5eAOSnPWTUx4OOlvEs1LKKnPQ0mpMTHWCyklkI2RbEmnyaQGlG6KnOxnfyVOAL1xkrffbuZl+COVGMAWaVC39Sz8STvgfL5AbTzsa6bnGqoeMGpjPUI1Pr8S4MTOCrCyBW+sicSZntkrxvkgTzFW27kwm+xVO3UDUZ/tLBlKIX2mkpx0QGkuheXJE+wVUVR2A1HzJlOCSVzCwAah+S9MGZbzsT4hWpKn1M5Ep7AXfbJqP+ZifU0soCqEg3ONhiJyEgJH/Iiba/Rhz1NfV67kqc7EB56EhKM/I1mB3AinqPDKI7AElA2yh13C9AKl1DWMZGW/Br03Cs0pvc1TS2yxL/aaSaIEfBGqV1wjJqG98AanrknNPR+ohl9PkCJOPPkJsvK2VUN1QtmF2nNk0nnsjlo0tVW8L1OVaShTNeQm3BS0jSqiJwcr06SxV80cfI05e4G0zdNUuDCwaX2lG0/VlT8MwjSxuBuW1ll8mJUQVZA3S8mk5bRxzDNJrcDaSnBpTEHGmpwbmQKok1KMyl6lUAXYu+d/iPRETyEaScFzv9pJ7FWXLKLDCUPwNnnYR8+oG5Lj+7MJwzSaYGpzuVSljYyn4NS34KL2NSu/wMpQs5ZpYSgC8s7m1sRNvcKX1CNJrsaS6yRKDShAaSbZfMEkLyUWB95JNLeYyAS6mlHVkiCzmIAT0Rf1WRJJbtx3ZVLRQjbJrMET8FUuXIFUo1iMszMfiipuI+8DSXpBU13IttyyowgitdYJMJ52JlzgJrZlFbloqldZ9DMqMjwtwLlvoWEv+ZYb3gJroQMbbCcYllUS+oaSXT4FFWVtBYUEUQnODac7QBFTBqJXRGcs1sBEpXcqp7Igw+rARvmfEhKN9g9sNINyBdgnPQm0k5pcSBp7dCTjyScRBPjgCyZqyXMYyZlp9Ci7b4Mz2a9Q2uaGzLcAVtQYbXYMzU58EB+hxtlbzk462pwBKmcFdSyaqqOG5UsgZqqXdg61ysBX50m+xST0Hpuc1bTcRuVPBicQVPIVyIKe+5N0EwORYNTGZOORzNoo5OYspeTCfg0p6oiNpz0RU12MJz4LTh+SjkkqytzjnJebswNp+IGN0zLqJSp6gVt7o1OUiKYwyygjXyGzlfIzPdMvMk4kCzBOZdF6kbT8lWOmxATql4gqbgkLf7DS2/YAnKkq8oiynHxNcyxsBrpH7Q3hLczLc7lzAGk8GNnG4nwypyBpOHLEyZ6jC67hWpwMbwjKw9i4CNRPVx4Jtsh8SLbZZA0vM/AqIniCoK0thMdhusCO4CFvgLO33Dr8Cr0Ai3/aCp5E59SBlYwE4YaW5NgLifJUm0Z26ZNqdgGYcZZpKd1kRC6h7Y3CtJDLeCJNLJqfEEBbLyWFKQbkqUxjIFVKN0077sJJ+qORUooKhPwc9uhUuVlmKYOWnyBtYI3nyCPcIzMsRJQgrNVGMEVDycm4jIGIgr3K4I/CAnXsa27mXPUs9wLuae5lGwKoSNJyjKU9hIG56oqfcxzbJSVPadwORt/AKTKffBpbIqNJpyx9plPojXXcDa7vYeTEpeStvsBrfozWFsYVXz7Fpe8pgbz1fxLTL3+ZEVZh7Acifc0u8MxSpRr0ZUb69Z7Gl6GFLjBpTO4G08/sLK7GWFv4A3Pgjf8AdE9Cx5KCxuciaexhLvBVHQDUxv8AaVPOSf3yHE/2gamXsV/Mz0CXWQN9O5JchZX9hpU9clET8GpfWCdNx2yEa37IJ5GICiImEBM820GkKUlEP5ljt8QGZwviF0TyEl0lBb4YGp7GZbcSkNjSUlFp8I0sojpbxML1CiiGwNbKehZUKWTmUbQyKHv94GuZMjq6JCEg2niMgXd4cwIjpIUvE7CrdZATsmVQ+pmVLk0mnswI18PUQ4wXb0K6lGAM9PJMstWcbEhzuwI3C33M5mVk22t/mYcPKwgI+5lt9sFqed8GW4AlWMmKqpyKnLOOqp9NgDcnFU87FdUHFXWBius61yrybuXDo3b25NqxfuwnmQedqtRCeQTZp8ooRU5MzJpZIqqOrNrBxpwaXkDW5pYMywFaTx3LHkzHkq7dCI2omZgsyjMM0kkijVLlSjUxEmJ8jyBv1CzsZnE9C77Aa3XY0sGdlEjtnAGuaEMvbYzPdhVz3A2vmHhRMEl7IdYCNLYsNsypxBqWlCXqQWILPxMz4Knl4Arz+BUYj+w0lkDUhOd38jK32gvXwBW5Ge6nrJn44L0yBqU3gvV/eYhlbwBok5kk9EJ77gXD3ZfxJ6I0o2CrsVdCZTkvqwNJuJWCtLaTMplWNuoDCgsP0Me7oVz3n620ybnoAS7rb7R/FUGgQRJ9dydDU9Uws4AJbZNJINSVbeAE9Cx8A38ioCwVLGBmCxjsRSG0/sKtvIzKgqT8A03TTsbpU7MilnLSsr7CjVFJyKiAlBpeoRNuxl+pajPUKdsjsTo2SQNcyT7CZJKJzTIFcQ0SUkSRgCuGROVsic0DZYA5NkVOEYmUHUoA5JCbfYwnJqlMDafZlTnoZz2LPkDfXCNYVJxrsaTzuVGk+mSqqe5GTpuBvmzHQ1ODjx6m0uoF3ZqcMysdjS6AN4NpJZbbMTLNpgcie2DS2ONR3Npp9So2nDy8M0vBxqJncreerA28oTBnnCqTYG1LU9SznKMc3k1zLwBqRL+BJTyaXxKNJvfZFfqT9UsoC4ZY8kTDYGpWyE9EYxOYKn5KN/YamHgxPownLzsByJzmPiIcyZTz/YaWQglL8mkksvI5oKlL3AiU9maVPdIJpbw4Kq30QDZxHwRdpxBl1SyprqyjUzEttlxGV8UYbpb2Zf1QEKcxgqcPsRbevYKJ8gae+7kNw33CZmXs9gNSn+kalbftOOnGIks8zcoDSSjoywtzKbgst7ANsdSwRxs9/JJ7MA3GI+wOX1Mttvdh7AJ6Iy33aNTg46gDgw2kslbjqcbqYVakjiqaQqqbOKp+QM11Rsjr3K4ZuupI6d24iDF26snmaq/CeTl1F+JhniazVbmbVkcWs1UpqQeXeuOupsGNt6ZNJwcf3GlV0NsNJqdjUuTHQqA5JwVZ9DC7DsqXkDkT6GstHGaXkDcx2KsvcxJtPxgC4gs5kgy3KA1OWl9xWmsdTOPPzLIGpyUz67hY6ZA1LbNT4M8z7QOZ7EGvjCKlHYy/ATbCNRHdFwjMlW4FmMyUzOdiyo3+0C9Hks9oMzOCzjCAsZ8iVDhyRtxAAN7GlttHoZ79upYxAGk4QidyRjKG/cC9GWEl3ZPBcIBT6G1EkmBzYCtS+bZI1O5mfQy29nsByTgjZxz4yyy+xBtPoanr0MJNrGCw+oG05cGojJjoo3NR3AsT6djSXUztJdugGvgE3GBy1N42LyucOSKI3sRUSs7m6aUvIRUmWIRqOwdK5QrKTlG0vJhN7G6d8gapXY5qFJx0prZHPR6FRpIr6xuXmhGHWmAbjBl1fAjqyZqfgKrq6GZMfcHV8ANuozM56GZlbmZzvgg5G+w5sGJ9R0A06m8s0nKONTuzXNgDfq8iTEqIRV8fkBvpg0pwcb+Jul56lG033LMfiYTjIVT6gcqrkqq+BhbSWeiYRrmkqqzBO2Uaw2vBRqmUaT7GHVk0m0vwApU56mZ2gKFu8+AORdROTEvvuWlL0A5aYKvqmJyvrCpp9QOWRzQ+pxqqHDNU5KORPEQVPrDONN+heZ7YCORPEo0m1vkxS1HWTSqbeEBucf2m030wca+ElzPgo3LYlroZyVvEr7QNy2ugmNjjbNrG+ANSiyo3RnMdROOnwKN4VW+32lmcs45xBeaIXUDlUFbOOlzksTsEbXwNpy4UJdZOP7+0mk4WQOTmSUCfJxTLnY1M7faBtPMl6nHs5NLOzhlG9ljcT6GUm2WM7gN92/gzSUNNL5mMIsvp94Gp+tI5+yZl/ImfAG1Dclb6rYxnHkYT3kDkmehmcwgp3Lh9fgBNhPX7BMeCcze0gJzlCUzLbkN9kAbk42ytow6vUKreMnHU4yKnCnBx1VSsMDNVZw114LVWde5XBBx3a8YPPv3YW5y373KmeTq9RCZKODWalqcnh6i86qmcuqv8zaTOk2crXSRGCNgirJpbmEXJ0c28FTMfE0gNJuTSMyiz4KNl5l8TC+0sAbTxsa5jCwWQNSzSZiVsaTA0t9jTe3U48vJW4A3MBPuzPr9pd0BpuQRJCeZ4jBEaUs0ZTzsWV0KJzTU1tHfqaRPImcAanKS6llr4nHPRF5s+SDcsq2wYTnd/AT6Acq+0nVz0MTvJVVCxv3A5IDw+7M88ryE/AFj5mlO5mV5L0xICFjcqysdAsyXHL5AepfXHqZiOxZneGBqZW4W/eCRkvUCx6G6UowZSeILJFblbssp+JM5jBPiByKmHuizHT5IzmBLeALDbORLBiTSU4mANqIwVdDKTRumlSRWkll9DVKyxCSg0ttgi8z26GKqpUI05jYipl7BUppheTkppnc1RQ57nJTTvjBRKaXOMI5KcTnJUkkI6hGKsIy8G2nOxiq298AY5oRl1bvbwbqpg6914hPIVaq3Kl+hG5OOam9jWEibXTUllnG0q6WqljsaUJYb9CbNNy3gS11MS15Dq8DZpqcYkqbMOrGAmkhs05VHcs+phTGDSc/ApppKd9jSlmOb4lCORPuyowkbTKNSV9DO73DeAjkWHuKm2kqHD9DjTwjScsDkW+SuuE4OOcZKnKwUclLxJZnwjjzEfeWemAORPPk1S8GFgsp9QNzCnZheTDbb/AANJy0BtNvfY0svLwca33Ny11SKOSnDmUWZ8nEmpnr5ZyJ9ZUeANznC+ZqneZOGupql8tLqfbaTSyEcvMqSpycS2CcNv7ijm5vLNJrt9hwzPQ0nCA5FU+n3FmnuYTbLgDkntsF4g404NJ9eoG5LOcr0kwu7NJrdsCrLUY7nIjjiOptNYW5RWlKXbYuYkzOYRpNw8hEmF5NKp9DMzj7Qph9AORYTe/qVbbwccQt5k0nPcDk5oWxJn1MJ+WVOWBptyObOxlzEvcTK/aBpuMln4mJfRht+PgUclP1lMQitKNzjVTLLA1+iSX49C82EZdUbIA6o8IOvpuSU9jLfgDUx1yZdSnNWX0E+TFT7b9GBXUYdRKm3hmH6hSqqcHDXViINOo4K6n3AxXXCwdS7cw8nJdrg87UXokzaODVXoTyeDrNTLZ2tbqN1J4t246mc8q3IxU+ZmGyyYbMVokEbBBdiyRhYOzm0ioxJZkI5E5NScaLs/2gcklVWYMI1KKOTmwUwip5A0jfwMp9xzYCty4EkTwOaOoFTzg0vBE0E3GJgI1kuO5leSNyiDUlnJn4El9yjk2EozMbIZjcDSqKsz3Mrsy7bfIg1hKO/YuJ2MdNypuQNxnP2hwZpzMwXZeAKVVKM4MrL89x6AaTmo3tg45gvNG32gbVWC80+hxJuMmlPaWBqZaya5kjj6mphAaTcbmpMxATQG05cyaT+RhQlvk0myDanvgZWzgym0WVOwVvcKUZTbN4INL0NZ6GaU2bWMQgNJG008djKxuaXRwNrpuc7GltBiXuWe242abjBumk4pZtVfAbHMojBulQu5w0vEo0q136FHOmiZ2OOmpJZaK7qWUBypBxSt8nXeoUYyde7qGljf1JsdmutNvBwOjvC9Dg9+1MfaX3jay89yK3yy8faadnqzKupTCyapuKpbywMRkjWDmSnf7CulJ7fMDrw5xuR4wlk53Q99jDtv4IaHElCwjaSnBeSCr7fUAlssm08wRKMFjGEAS8ouW+kESzg1y92mXY0uxrZdTNNMZE5BWp7TPkb4YWStYKirBYgyqZ8mmgLBWoQSgoDfK+0qUZZMePiNmBtMs9jCZtS4kqCecyalf8iKJxkuwGl6fMqbMxCyOYDkT8F5m8JLHVmF9Y1M9YKLL2TNpTuzjWN2VT3A3OY6ehU87mF6ts0s9/kEciz6FzU/rYRjy9irz8wNz4KnnaDKcsbgcimMwUwp6qDWX6lGllfibSfVfMxnuaTaXYDbeykS+jMJZy5+BtR3A10y5BAijVL7FnzBOWfBUugFLl9fkRI1EbAZ5S5Y+JVgCQxGY6Gkk+hIh4yA2WEXpuEmmIXbIE23cFb6bFnwN1K+0DMqGirJAqX3ANEkrWA8KFsBjO5mcGmu5h5QGW4xBx1PPY25OKvIGKnjoda7XBy3PU6d6qE8kHX1F3yePq9Ryzk7Wruwnk+f1d9ttSZyrUjg1N7nqeTqNmm5kw2cm0wjLjqGYqqhEErq5QdW9d3SeQa0OT8p6CP8+0387T+I/KegX+vab+dp/E/OAddOW36Q+J6D/wAdpv52n8R+U+H/APjtN/O0/ifm4Gjb9J/Kmgf+vaZf+rT+JVxPh/8A47Tfz1P4n5qBo2/TVxXh/wD4/S/z1P4l/KvDl/r+l/nqfxPzEDRt+nrivD//AB+l/nqfxKuK8O/8fpf56n8T8vBUfqX5W4d/CGl/nqfxL+VuGr/vDS/z1P4n5YAu36m+LcO/hDS/z9P4l/K/Dl/3hpP56n8T8rANv1VcX4bGeIaT+ep/Eq4xw3+ENJ/PU/iflIBt+rrjHDZ/0jpP56n8R+WOG/whpP5+n8T8oAR+sLjHDP4Q0n89T+I/K/DZ/wBI6Nf+vT+J+TgD9YXF+GP/ALy0n8/T+Jfyvwz+EdH/AD9P4n5MCaH60uMcM/hLR/z1P4l/LHC1n8o6P+fp/E/JAND9bXGOF7/lHSfz9P4h8Y4bhflLRx1/d6fxPyQDS7frq4zwtv8A0jo/5+n8Q+NcM2/KWj/nqfxPyIDRt+urjPDIc8S0f8/T+I/LHC4/0lo/5+n8T8iA0bfr35Y4WtuJaP8An6fxH5Y4X/CWj/n6fxPyEDSP2BcZ4X14no/5+j8R+WuF/wAJ6P8An6fxPx8DS7fsH5a4Wv8AvPR/z9P4mlxnhWf+s9H/AEij8T8dA0bfsa4zwmf9KaL+fp/E0uM8J/hPRfz9H4n40Bo2/Zfy1wmf9KaL+kUfiaXGeE7flTQ/0ij8T8YA6m37T+XOEfwpov6RR+Jfy3wjrxXRf0ij8T8VA6m37WuO8ITxxTRf0ij8TX5d4PGOKaGf/MUfifiQHU2/bvy7wjpxXQ/0ij8TS47wf+FtD/SKPxPw8E6m37nTx7g/Xi2g/pNH4mvzg4O1ni2h/pNH4n4UB1Xs/dV7QcHn/S2h/pNH4lftBwbpxbQf0ij8T8JA6nZ+7fl7gz34voP6TR+Jqn2h4Mt+L8Pf/uaPxPwcDqdn7z+cfBm8cW0Ef+Zo/E1+cPBv4X4f/SaPxPwQDqm372/aHg0P/rjh7/8Ac0fiYftFwZpJ8X0LX/maPxPwcDqbfuVftHwhvHE9D/SKfxOKr2g4VU/9KaJefpFH4n4kB1Xs/a/y7wlT/wBa6Kf/ADFH4j8v8KTn8qaJ/wDuKfxPxQE6HZ+2fl/hL/700U/+Yo/E5LfH+EbflXQr11FC/afh4HQ7P3de0PBsf9baGP8AzNH4nKvaHgn8MaD+k0fifgYL1Oz9/XtDwOP9McP/AKVR+Jfzg4L/AAzw7+lUfifz+B1Oz99fH+CN/wCmOH/0mj8Srj/A/wCGOH/0qj8T8BA6nZ++vj/BP4Z4f/SqPxI/aHgsY4xw/wDpNH4n4GB1Oz97/ODgv8McPX/uaPxKvaHgs/6Y4fH/AJmj8T8DA6nZ+/8A5xcF/hjh/wDSaPxH5w8D/hjh89/pVH4n4AB1Oz+gF7RcEX/fPD/6VR+Jr84+B9eMcPf/ALqj8T+fQXqm39CfnHwJqPyzw5f+6o/EfnHwL+GeHf0qj8T+ewNG39C/nHwNL/TXDv6VR+JH7ScDX/fPD2//ADVH4n89gaNv6EXtHwPf8s8On/zVH4j84+BpR+WuHP8A91R+J/PYGjb+hl7R8Cj/AE1w7+lUfiX84+BT/pvhv9Ko/E/ngDRt/RH5ycClL8t8O/pVH4mvzk4H/DfDf6Xb/E/nUDRt/RX5ycCn/TfDv6Vb/Eq9pOAt/wCm+Gpf+boz9p/OgGjb+jl7S8A/hvhkf+at/iH7S8AThcb4bnr9Kt/ifziBo2/o/wDOXgG35b4ZH/m7f4ml7TcAT/07wz+l0fifzcBo2/pOn2n4BH+nOGf0u3+Jr85/Z+P9OcM/pdv8T+agNG39KfnRwB/9+cMS/wDN2/xL+dHs/wDw7wz+l2/xP5qA0bf0vT7UezymeO8M/pdv8Sr2o9nv4d4Z/S7f4n8zgpt/TX50+zyf+neFtf8AnLf4ml7U+zv8PcL/AKZb/E/mMA2/p386fZ2P9PcM/plv8Qvaj2dn/T/C/wCmW/xP5iAR/T69qvZyYXHuF/0y3+Jv86vZ1L/T/Cv6Zb/E/l0Af1F+dfs5/D/C/wCmW/xNfnZ7Ofw/wr+mW/xP5bAH9Sr2s9nP/uDhf9Mt/iPzr9nJ/wDqDhX9Mt/ify0AP6m/Ov2bz/8A6DhX9Nt/1h+dfs5j/wD0HCo/87b/AKx/LIA/qZe1fs3P/wBQcK/ptv8ArG17V+znX2h4S/8A3tv+sfysAP6q/Ov2b/8AuDhP9Ntf1ifnT7Of/cXCV/761/WP5WAH9VfnR7N9PaPhH9Ot/wBYn50+zn/3Hwj+m2/xP5WAH9Vr2o9mZl+0fCf6bb/En51ezSf/ANRcI/ptv+sfyqAP6rXtV7M//cXCf6Zb/rD87PZqf/qLhX9Mt/1j+VAB/VT9rfZr/wC4OFf0y3+Jj87fZr+H+F/0y3+J/LAA/qR+1vs3P+nuF/0y3+JH7W+zaWOPcL/plv8AE/lwAf09V7Xezuf+vOGf0y3+J17ntdwDMca4a/TV0fifzSAP6Ku+1vBIfLxfh/8ASqPxPL1HtXwvPLxTQv0v0P8AafhIJYu365qvaXR3G0uI6X4XafxPPr4xoa3L1+m/nafxPzMEuO17P0j8qaH/AMdpv52n8TL4nof/AB2n/nafxPzkE6Re79EfE9D/AON08/8A7afxOvd4no+mrsfziPgwOkO77ezqtHcuLn1mnpXm6vxB8QC9U7AANM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4gIoSUNDX1BST0ZJTEUAAQEAAAIYAAAAAAIQAABtbnRyUkdCIFhZWiAAAAAAAAAAAAAAAABhY3NwAAAAAAAAAAAAAAAAAAAAAAAAAAAAAAAAAAAAAQAA9tYAAQAAAADTLQAAAAAAAAAAAAAAAAAAAAAAAAAAAAAAAAAAAAAAAAAAAAAAAAAAAAAAAAAAAAAAAAAAAAlkZXNjAAAA8AAAAHRyWFlaAAABZAAAABRnWFlaAAABeAAAABRiWFlaAAABjAAAABRyVFJDAAABoAAAAChnVFJDAAABoAAAAChiVFJDAAABoAAAACh3dHB0AAAByAAAABRjcHJ0AAAB3AAAADxtbHVjAAAAAAAAAAEAAAAMZW5VUwAAAFgAAAAcAHMAUgBHAEIAAAAAAAAAAAAAAAAAAAAAAAAAAAAAAAAAAAAAAAAAAAAAAAAAAAAAAAAAAAAAAAAAAAAAAAAAAAAAAAAAAAAAAAAAAAAAAAAAAAAAAAAAAFhZWiAAAAAAAABvogAAOPUAAAOQWFlaIAAAAAAAAGKZAAC3hQAAGNpYWVogAAAAAAAAJKAAAA+EAAC2z3BhcmEAAAAAAAQAAAACZmYAAPKnAAANWQAAE9AAAApbAAAAAAAAAABYWVogAAAAAAAA9tYAAQAAAADTLW1sdWMAAAAAAAAAAQAAAAxlblVTAAAAIAAAABwARwBvAG8AZwBsAGUAIABJAG4AYwAuACAAMgAwADEANv/bAEMACAYGBwYFCAcHBwkJCAoMFA0MCwsMGRITDxQdGh8eHRocHCAkLicgIiwjHBwoNyksMDE0NDQfJzk9ODI8LjM0Mv/bAEMBCQkJDAsMGA0NGDIhHCEyMjIyMjIyMjIyMjIyMjIyMjIyMjIyMjIyMjIyMjIyMjIyMjIyMjIyMjIyMjIyMjIyMv/AABEICSQEOAMBIgACEQEDEQH/xAAcAAEBAQADAQEBAAAAAAAAAAAAAQIDBAUGBwj/xABTEAACAQMCBQEEBQUKCgkFAQEAARECAyEEMQUSQVFhcQYTgZEUIqGx0RUWMkLBI1JVcpKTlNLh8AcXMzQ1RFNigvEkJUNFVHSDhKI2VmNzsiaj/8QAGQEBAQEBAQEAAAAAAAAAAAAAAAECAwQF/8QAKhEBAQACAgICAwACAgMBAQEAAAECEQMSITETUQQiQTJhFCMzQnFSYoH/2gAMAwEAAhEDEQA/AP5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H1H5h8U/2+j/l1f1R+YnFP9vo/wCXV/VGzT5cH1H5h8U/2+j/AJdX9UfmHxX/AG2k/l1f1Rs0+XB9P+YnFf8Aa6V/8dX9Uj9heLL9fTfyqv6o2afMg+l/MjinW5pl/wAVX9Un5lcR/wBvpF61Vf1Rs0+bB9L+ZPEX/rOj/l1f1TS9huJPbU6L+XV/VGzT5gH1K9guJv8A1nRfy6v6pfzB4rH+caL+XV/VJs0+VB9X+YHFYn6Rov5dX9Un5gcV/wBvo/5dX9UbNPlQfTV+wnGKVh6av0uP9qOtc9j+N2039E5kv3taf7S7HhA9W57N8YtKauH34700N/cdKvRai04uWa6H2qpaA64Nu3Uun2E5GBkF5WIAgLysQwIC8rHKwIC8rHKwIC8rHKwIC8rHKwIC8rHKwIC8rHKwIC8rHKwIC8rHKwIC8rHKwIC8rEAQF5WOVgQF5WOVgQF5WOVgQF5WOVgQF5WOVgQF5WVUN9UBkGnS0TlYEBp0NdicrAgNcj8DkfgDINcj8DkfgDINcj8DkfgDIOajT117On4mvodz99T8xs064Ox9DufvqR9DuPrSTa6rrg7H0O5++p+ZfoVz99R8xuGq6wOz9CufvqPmx9CuL9an5jcNV1gdn6Fc/fUj6Dd/fUfNjcNV1gdr6Bd/fUfNj6Dd/fUfNjcNV1Qdl6G4v1qftJ9Dud6Rs1XXB2Podz99T8y/Qrn76n5jZqusDsfQrn76n5h6S4v1qRs1XXBz/RK+9JfodzvSNmq64Ox9DufvqR9DufvqfmNmq64OytFcf61PzKtBdb/So+bG4arqg9W3wDV3aU1VaU9G3+B39N7E8T1Kmi5p0u9VVX4GbyYz+tfHl9PmwfV1ewHE6KXU9VooX+/V/VONewvEmp+kaRLzXVn/AOJPlw+z48vp8wD6lewfFGp9/pPH16s//ElXsJxNVR9I0jfiur+qPlw+1+LP6fLg+oXsLxN7X9J/Lq/ql/MLiapdT1OjS/j1f1R8uH2fFn9PlgfUL2E4m2l7/SS/9+r+qH7CcSThajRvyq6v6o+XD7Piz+ny4PqPzE4m3C1Gkbf+/V/VLV7B8Tp31Gj/AJdX9Uvy4fafHn9PlgfUP2F4kl/nGj/l1f1TL9h+JJx7/Sfyqv6o+TD7Pjz+nzIPp17DcSf+saTG/wBer+qYfsXxBP8Ay+lfaKqs/wDxHyYfZ8ef0+bB9LV7E8RpSb1Gkl7Lmqn/APkv5j8SSl39Iv8Ajq/qj5MPs+PP6fMg+lXsTxFuFf0r/wCOr+qKvYjiNO+o0n8ur+qPkx+z48vp80D6On2M4hVlX9LHfmqz/wDEtXsXxCjfUaSXsuaqf/5HyYfZ8eX0+bB9IvYriLU+/wBKvWur+qYfsdr1/rGl8fWqz/8AEfJh9nx5fT54H0n5l8Q5Zeo0iXmur+qYfsfr0p9/pn/xVf1R8mP2fHl9PngfQ/mfr/8Ab6ae3NV/VH5na/f3+lj+NV/VHyY/Z8eX0+eB9CvY/Xv/ALbTfyqvwK/Y7XpS7+lX/FV/VHyY/Z8eX0+dB7/5o66Jd/TL/iq/An5p66Jd7TL/AIqvwHyY/Z8eX08EHu/mprv9rp/5T/Ar9k9aqeZ39Ml0+tV+A+TH7Pjy+ngg9781NclLvadf8VX4Beyeuf8A22m/lVfgPkx+z48vp4IPfq9ktdSpd/TfyqvwM/mprYn32mj+NV+A+TH7Pjy+nhA95eymuqz77TrtNVX4GX7LaxOPfaef41X4D5Mfs+PL6eGD3H7L6xf9tp5fRVP8Dko9kNfWsXtMvWqr8B8mP2fHl9PnwfS0+xHEattRpI789X9U5afYLilSn3+kSe011Z/+I+TH7Pjy+nyoPqqfYHildUU39I/PPV/VA+TD7Pjz+n6D6jC2IVMCpS2HKjASjsVTIGlsVdTKwzXoBaYjBYTURgiXkdMAR2qGs0U/IisWql+gvgcklwuoHF9Ft9FUvRh6ZJYuVI5dvUSQcas1ra5Pqicl5L9Kl/A5ib9QOL90SzQn6VFmv/ZfacqK4Kjh941/2dS+BHcpayqo8o5umckZB1a7eju4u2bVX8ahftR16uFcIu/p6LSv/wBNL7j1P1XOSctLWy+RR4dz2Y4Heb/6FbT/AN2qpftOGr2K4JcWLVyh/wC5df7ZPoXatv8AUp+Qdq3C+ogj5Wv2B4bUnyX9TT6ul/sOrX/g9sx9TX1p/wC9bT/afZqzRvlfFh2V++q/lDdHwtf+Du9/2fELT8O2zq3fYDiVDfJqNLWvFTX3o/RPcUw4uVz6k9xKn3tXyQ3R+ZVexfGqdrNur+LcRwV+yfG6f9Rrf8Vp/tP1N2K4xd+dJPc3el1fIvarp+T1ezfGKd+G6n4USde5wfiNltXNDqKWu9to/YFYv7q5T8Uyq1qP39HzY7I/F6tLfof1rNxetLMO3Wt6WvgftTpvzDdD+Jx1WKqv0rFl+tKHYfi/K+wg/YqtBRVvotPVP+7ScdXCdPXvw3Tv0ppHYfkAP1evgGjq34XY+SOKr2a0NX/dlv4VR+0doafloP02r2U0DU/k1L0uP8TL9kNC1/o9r/1R2hp+aA/Sn7FaSr9HRtT/APlMv2F07209S/8AVL2hp+bg/SfzBsNfoNf+oZ/xe2X1a/4/7B2hp+cE6n6R/i6s/wC1/wDl/YP8XFqf8s8+f7B2iPzgH6T/AItrX/iP7/Ir/wAGdrpqxsfmoP0h/wCDK2v9cfyD/wAGVE41v2DY/NwfpD/wY0rK1y/kk/xYJvGux/FLsfnMA/R/8WC6a5fyTP8AiwfTX0/yQPzoH6J/ivrnGvojp9Vkf+C69011v+SwPzyBsz9B/wAV2p/8da+TH+K7U9dda+TLuD4BRUoI1yuD9Eo/wW3ZzxC3PilnN/ivlRVrqZ8Ugfmi3LB+l0/4LKXM69fyDS/wV0rD16/kjwPzIH6Z/irTeNev5Af+CpvbX0/yR4H5mU/Sv8VVf/j6P5LM1f4Kb0Y19ufR/gB+bg/Rav8ABVqltrrPyf4GP8VmsVMrW2X8wPhLDiqDswfY0/4MNbTVP0yxHqzm/wAW+u2+kWfmZsalfERJUj7b/F1r/wDxFn1kq/wd65L/ADiz8zOl2+IaB9tX/g81qX+c2X8TNP8Ag61vXUWfmxo2+MSEQfb0/wCDnWP/AFqz82V/4N9c5jVWPmxo2+IWxUz7N/4OOIbK/Za9Sf4ueJdLtr+UNG3xxD7P/FzxbpVaj+MZf+Dri6/2f8pDRt8c8mGoPsKv8HnG+lql/wDEvxON/wCD7jkP9wXzRdLt8kVbH09XsFx2n/VW/RmH7Dcdp/1KtjRt80Ro+ifsZx1f6hd/knHV7I8bp34ff/ksmjceCkWD2X7L8Zp34ff/AJDMv2c4ssPQ3/5DBuPI6iD1fzf4rTl6G/8AyGKOB66Zr0t1L+KB51q1VW4SPY0WgSaqa5mzsabhOqlL6PWkv909yzo/o1qarVXM1u19xwzyt8O+En9b4bw6wqveail1OnPL+J6F3XWqUqLKpSWMI8qp3n9X3dcPp3MVVXaXCt1Ov0wjz2V1lj0ars1Tcc9eXovU1Rdl87j4nlUu7RVNabfoLl242k6ao6UrqZ61dx69WqpmKHnrUcav81UU7dTzafezNbcdlg37yt9GqR1p2j0KtRSny0081XVJ/eHecTVVMf3wedzdKaX3bHNdblU1N/Yh1XtHou9jtO/kU1upQ2kjz1W6Os1GartbWzfgaOz03qFRTFtS/wB8zHvcy6nVV3f7DzveVb1OEvkcXv662+WaaO76l0m3pV6iilw3LJ75RzVVbdEeX+6VP6lLflkVVacJOpzkaNvRq1DrwlFJPfKhNqr6z6s8/nbqiG31fRBTL5U/VjRt36b9KqmZqZp3eZrmcI6KboSSpbfWTjquVS92/uGjb0nqqaKcODHvnW5qeDzVzZqqn0NOqupbNLsi6NvQ+lL9G3nz2IrtFuanVL7s893IWMvsjidVyurMx6DSbejVrOd8tKx2/ElN2m3mr61fSDoO5yqKceTj95U85S7vqXRt6NWp5nLcvstkSrUcylOF37nnqqqprD5e34mpaferz0Bt3leVKl4np3M+/dVW+3TsdNN5fN/xdyO5C/YQ2771SpWMvucdWpl5y+x0feOp4+f4CUlvkujbufSHvlv7jPvebc6jqhS+vzIq3Wn9ZUog7j1HK4p+tV9hlXpqbbmpnV6bpI3TUkp6FHaVyFvnuV6jlR1Pe9iOvq2m+xdDsO855qnL7BXW3Nb+HRHW5lTl9TNVzGXC6IaHaq1DeKXjuZVxzhnWU1VdoOSl8rhKX1Y0OzRUqXL36nZt3HU5bilfadKhPEpt9EdmhPmTqIPX0/1mm19XojvOl1uKm0uqW7X7EeZYuwope27OxTXVefKnFPXyStR2ncdX1LOKerXUHLb5aF8ARXAnnwXBk10k+g+e1JZI34M5S3A5PQTgz8C7sCrc0jKXfLNLcCosEyIczOQLnr9gwwnLy8jqQWY3KiN+Cz1AkN4EpYyEV/aEZ+Jr9hI7FWfUBI6lWFAQF8DBlTMss5Aq6ojxkPZmVh9ANZYXkYG/qBW1mdgmiQxKmHuBZ3gvMZ22DloCvLUBSRN9TUSBV9pdmZysdCZA3ip4EGfmajOZkC9DS3yZUzEmsgaWxpODC6SzW7kqNyVPoYRyJ4yFVLMM0tzKcSbTkI0jXoYSg0pjcC9C9DK7FS7gWMFRPQqz1Aq3aLG/YiWdy4kCqmIL1gKPiIcgWAl3Il1ZpZ3KEJFUSSEFuBql5k2pk41ucicgVbmsrYzEPBrqBV1kZShB7jcB6olTwUxVuAw/BJJ1YbwBlNzDJMleUgl3Aykm+hpU5EQ+hpdCjSSNRjYkOMfE5EpIIqJWDkpXSJCpUmqVOAIt4g5IkykbS6ooYXoglmcfIq9C9AEJqWgkgpnwXr4CJsMoo3lgEm1uISXX5jcNNtZwgL0kKlNqZ+ZfiVYCoqKeyK6KX+rT8gth12Gjae6o/eUfyUFZtf7Kj+SjSwa3Gobri+i2G59zaf8AwIfRdO3PuLU/xEcpYGobrg+h6af8ha/kI19D0/TT2f5COXYsjUN1xPSaaf8AN7MfxEV6LTL/AFez/IRzdNwkNQ3XB9A0af8Amtj+bRpaDRp/5rY/m0c5d0NQ3XXfD9C8fQ7H82h+TdE/9S08L/8AGjsos9hqHauuuG6Ff6lp4/8A1U/gX8mcPSj6Dp/5pHYTksuNxqG66n5J4bEPQabP/wCND8j8Nj/MNPjb9zR25KoL1h2rp/kfhr/7v0380guCcLmfydpv5pHdTWxU4Ww6w7V0vyDwl5fDtL/Noj4DwhvPDtL/ADaPQReuCdYdq8783ODRP5L0uf8A8aH5tcD/AIL03woPSk0ntkdYdq8r81OBVb8K0z/4Q/ZPgDcfknTfyT1nVGzHN1L1x+jtft435nez/ThdlfP8SP2N9nnvwu18HV+J7UtkT8jpj9HbL7eN+ZXs49+GW/5df4kfsN7M1b8Noj/9tf4ntOXuTmfcnTH6O+X28X8xvZuZ/JtP87X+I/MT2ba/0cv52v8AE9uXHVnJzPdjpj9HfL7fPP2C9mm3PDV/PV/iX8w/ZvH/AFcv56v8T6GSp92OmP0d8vt85+Yfs43/AKP/AP8AtX+JX7B+zja/6v8A/wDtX+J9FzZ2LI6Y/R3y+3z35i+zv8HL+dr/ABJ+Yns5/B6/na/xPouaQ95L0x+l75fb5p+wns63/o6P/Vr/ABJ+YPs7M/k/Pf3tf4n009jDbdSctR07jpj9J3y+3zb9gvZ6I+gv+dr/ABOOv2D9nqU2tE0//wBtf4n1DbOPkrqq2wOmP0d8vt8xb9heArK0j+Nyr8TmXsPwJf6pn/8AZV+J9KrcGlTgdMfo75fb52n2L4M6Yel/+dX4nLR7H8Jp207X/G/xPeWDW6Q6Y/S98vt4v5p8Mbn3Tn+M/wAQe4n2A+PH6Pky+34ukzS2Mp/IsmFUIJmuoBFmIG3oHACc4NqWZS8GgKk5RWZU7l8kBZZroTBFhAajsAoIpkCz4yVKfUia23HXARrwMDdeSQwKoiGT9bYvxCwBWzK3zgq9Cy9+gES6EahYHNJpZ3aAwupfMhqeiEvuAkr232M57iQNTgL1ItxhbAaXUbPcifxESBZy2XcnqXphJAWNi5Xki2LL2A0v0slTM7dSznAGpxnBaaqakmmmu6PI4vqqvqaW3+nXvB0bdeq4RxC3arbdmuMThydZx7m3fHgtx2+og5KYg8/iF+5Z0dV21Vmlp/A7Gmv++01F3bmplox1utufS627MolVdNFM1OEurPO4dxCrVXb1FSU0PEdUdPiuqvLWfRX/AJOqGoNTjtuq1jxW5ar3rd63dp5rdSqXhmL2tsWHy11pPseNnhOvtPmfubtP1l5N6CxTr7l29dl0p4Rr45Ju+m7wyebfD27dyi5Qq6KlVS9mch4mh5tFxWvRt/udS5qT290Yymq454da0lBUiGjLC7epUsmTcgB6BqUNoQBpsu0YlhrBd0BGi9Ax0KGZxsbT6IwswbUsDSTNJ9ybIS4ArxkJyzM9WJGxW+Xr8zidfnc8XiusvV8UsaWxU1yxMd3/AGHrcuGpNXGyeXTLC4yW/wBbdTEmEir6voZYWe5pMzJcgaRtbmKTkUt+ANqnMHIqcYRKIOWnbsESmnrk2lgm0SVOQEQ8Iq+0FQAjaRST0KLkqXUymXtIB75ZTMqdjWAL6FIpU5HzCLKQbwPI3AqXzLOIRPgVIAo+Jr5E2QSA1gSoMt5S6F9CiiRljE7yBpblnyZNRLwBU8lTM4XTJrwBepZhSZbQrr5aKqmm1SpgLJv03zfaDocP4nTxCmtqh0VUVQ09zvLuy2a9lll1WimUyy4IysPmXRGph+DKePJUpKNfEs4gyaTA1S/JcQZ2UhdwNcwTmTLbgqmIkDUhOQmEBqAkRZeWUCrszWPiZlLbBJcRIF/WLnuSCPIG08Nkbb2wTI23YG08Z+0nPmDOYZU0grU+cgy/iahRJRUoNYkzuuwSc4CNMzsoW4jJrYCJYC+wNBOUUaURgBAD8ZSbNLBhYZs4ui9MFRFsaAdxSmsSEyoC9Qnl4LIWQCBQiB1NSZUyFEZA1gR4CKA69CQ+j9ShbgJfxFJfvJD3gCpMP5EnPkLrgC9ZDRG2mOgEcpTBZXfJJjcbeoFkSoJInABZ6QIJMLYs4AvoF6k6FQFhlHUYiQKN9ydslkC4WxZkiYwBUvJZwZRV4gI8e9XRY407t+eVLB1tbcucQuVX7dD93aUnv3LFq9Sncopq9S27Vp2ardFNKozS0kdZySPThyyadeiv6bwd/vqqIa8o4NDq1a4PWqv0qJpgnCm7F6/pK96Kpp8o5a+EW67zrVbpobl0l3JdVd4zxXn6C89Bfov3ppt3Fl/tO1xWhXdVpNRb+vS3uvU9OvSWb1lWa6E6EoSOa3aotW6bdFK5adiXklu0vNO3aOlxqyr3D3X1ttP4G+A/6PVT3dbO1fte/wBNctNxzUwcegsPSaVWm1VDblEuW8NM95ePq6nF6qdPrNLqtknDPapfNTKOrqNNZ1dtUXqealOV6nR1nErlvUU6TSqa1u9xP2kkTXySSPU1GrtaVUu7VypuEdil8yTWU1ho+Q4nrL110W79MV0Ppg+m0Da0FlPpQi5YdYcnD0xldxdmcGp1ljSx72uJPLq1963x96fmm1VCVMHB7QVq1qbNxp1qIqp+JcePz5XDh3lJk9yxrLGpxbuJvsct27bsUqq5UqafJ52h0ulrqt6vTtw1KUnT41d97r9Pp3XFHV+omEuWoY8WOWfWPcs6mzfn3dyl+DkrrptUOutqmldWfMXnas6y0tDcqqrTz5O3x69XV7jT0vNWWi3i8+GrwTtJK9ejV6e64pu0OfJyzOeh89ruGU6PQO/TcqVyiGenwu7Xf4bauXHzVRlmcsJrcZz4sZO0rVriumu6mqwq4qpcKcSd+UlLaSPkbNmxVxq5Yrrh8zdNS6uT1+OamqxoqLdD/wAo4b8I1eObkjWfBO0xx/r0aOIaWu6rdN6l1HPzSj5G7as27Ni1abq1NT5qqk8LwfU2ZptUKpzVCl+ScmHX0zzcUw9OXwR1KlNt4WWDr6657nQ36+1DOcm644zdkeHwqp6vjF/VVTCba+OEfQJ52PF9nrfLprtxfrVx8j24wjfJfOnb8i/vr6VDLIaRzcBpJ9xE+CjcDSWTkpincwkctNM+QOalYyazsZ2XZDmyVG0vJUuhxqplVfcDc9Csyn16EmVkDWwMrcrx1ArJ5YWS8uSglk11wRY3KEWGXYmwkC+pVnBJ7D4gVblht+CIqAokkoTGwFS8FyRMsrqUVSs9SwidS9cgWC9CcynAkC/eVOCKrAWWgPn+Naq9puK6aq3cqVCjmpWx9BTVzUJ7yjyOP2FVo/e00rmVUvGT0NBcV7RWq5/VR1y11lenPV48co8jTc2h9oK7bxRc2XQ+hhI8TjtHuqrOrTjkaTg9izdpvWKLlOVUpQ5PMmTPN+0mTkT7FXnJk2tjk4EGkoMz0E5icgXr4NS8fYZlBvspyVGmyyYTKn0+0Dac5Er4kUFlIDSZpVScclTwFcm3gSYVRqXu0BSx2MyWfUI1L6DCyROTXTYBuRqPJpOTWEt8hXDzQ8mNRqKNNYqvXJ5V2OzFLfQ6/ELFN/h9621vTKNYyW+WsJLlJWrF+jUWabtuXRUcrz0PE9m73Poq7VWeWo9vdeC549ctLyY9crAS1sOxG1u2Zc1mdiyzOM5wJT2A1PfYsuDDcFkDSfcGXswUfjnoapwZTk1KODo0iqYMpmkwNJSXZZMzAnAGjRhM1LkDUYD28iYXcqeQIl6scraL6FheQItljJYVXUqQAy1GEGaWxPLfwALGPtKG+xH5ATL2DXQznmwsFl9WA9BORzZJMz0AJbsomVsRuFsEJH2hU/MNtICrDyxCHkQ09wKksllQZHpsNjaagStzGZNNYIElickcvCEx0KNROVsWU1Bk15kUWIyWlKCLOd0VOCK1OTpaetWuI6iy/wBf90pT9DudTrarSO+6Lluvku0bVeDWOv61hr1XA1HHU6Ws0RUeovJ09Lo3Zrqu3K+a5VuzufEuXmryXd00sFTMSaWUZ25rszRnwaXkKs8tLa23PG4RSrmtv36908fE9mJWdjx6+H6uxfufRqv3Os6cd8V24rNWW6dPj7Wp1tHuk6nRS1XHU9rh+vs1aG267lNNVFKVSMaHh9OmTqr+tcqw2LnCNPVW60nSn0Ru542arpnyYZSY3+PM1Grpq4vTrEot0tKX2O/d93e4wqa4qt3KPq/FHceg09WnVl2lybmNbw/39Ft2XyXLf6LQ74/xflxutOrpqrnDOJLS83NbuOV4OrxjQO3q1fmp0VOX4O/pNBdWoWo1NfNWtkelVRTXTyV0qpdnsLnMctxPlmGe48nTX+H6S0rlvmuXeijMmOKVurVaO9codKaTafTJ6VvRWLV11026U1sb1Omt6q26LimMproPknbaTlx77dLjWrt1aT3FFSqrrh47HW0Wtv6fQvTUWKqq1MPsjt6fhNqzc95VVztbHoqlZxl7jvjPELyYSdZNvnFYoq0H0uhpX7db5nOfB3OJUV6/hNm9QvrU5aOW9wW3VcdVu46aXvSejZtU2bKt0r6qUepcuSbljWXNjLMo8bgtWkt0Kq7X+7r99sj2rWssXb1Vq3Wq6kpcbHUr4RpblXNytT+9Z29NprWmpdNqmJ3fcxnccvLny54Z/t/XZ+J0eMV8vDL3mEdw8fj15UaW3Yma7leMdicc/aOfFN5xz8Eo5eH0vvU2ekdXQ2XY0Vq219ZUy/VnZW8Eyu8qnJd52t4kvQytxcuW7Fp3btSVK3MsSbbQXfodGxxfTXrnIm6W9ubB30sGrLPa5Y3H21TlnOmlhM4qVGxm/ft6a1727Vy0okiSbdhqepI7koqproVdLTTUowtVZ+lPT86d1KWuw1V1XLsirJmqqm3TNVSS8mualKW1ATVXpuUxRXTWualprwWmultpNNreAarXWEIhnBrNVb0WmqvV+iXVs6ek41p9RdpttOi5Vsnt8zUxtm41OPKztJ4er0wCTHcs4RlhUyyybAqLMyXdyT4FW4FCzuNiphVRcGfQvQCypEoiWdi9cgWQl1IoLEhFbCXVhIsekAFCNQTYm73AqLIThE+BRw6q0tXprlpVfpKJ7HFwjR3NBo1ZuXFW1U2vCO4og8rinGadHV7nTxc1D+VPr58G8e2X6x1w75Tpi9S8rNdp031Q6N3z7HD+UdFb+r9ItU9knseJa4XruIxd1t+qml7Uvf5dDvU+z+joUfujffmN9cZ4tdPj48fGWT07WqsXn+53qa32TOZb7nz9/gNNql3dNdqVdOVJz8C4jVrLVdu4/r23DcbmbhNbxYy4p17YXce1KHMjKakSnk5uLckIn2EsDaWITKoMSkVMDYMF6Abx8SpysmJx2L6faUbmBlqWYh+EaW3kDey2DqcSoJspkiaeVD+IXTa3NJRmTx+M8Tr0lqm3Zqi9X26I6em4hxDR3bNOtfNRd2ndHScVuO3acGVx7Pf1Opo0umru1y1Stu7PAp4nxO/WtRQn7pOGlTg9fXWPpWjrtJ5qWPU8fh3E6+Hf9E1lDpSeKo2OnHJ1t15dOLGdLZN19Raq57dNbUSphkuubdVPh4OCi4q6FVRVzUvqmajEnH+vN6rwvZ18mp1VrZz+0+imD5au7+T/AGkoozy3fln+0+mmVODpy+9u35E/aZfZNXP05Y7mpUbmc9hHk5PM0x8jKicsu3UCtzsWe7yZmewA3OGCTKYCvx2SyiL1LjocW2k8YNJmFvOxZ+LA0qp6mlG5jLU7Fz2A2jUycab5ohvybTy0CHMWZJvEFAstLqWXOWRfaVLuBqYEz0MwMyBqYE5wZmfQICrGJkrcESyOgBwjPN4GfgAhPj5FexJjZR6CMz8wLAfUbljfABPGwS6wJj4DLAdZEZc/MNQSYAuwzv0C7lfQCfcaJ18BOHJBqCPf0CcuQBS/pJpoiRdijVKSSXRF65RPRFT7EGugkiXUqeEFanBd0SZ2KgGextbEQbUruBpYKogytjSwWDUSix1IigVJQMbGeu5r7QKXJJNFDc4rmqsWriouXKaaqtk2cvoeDxa3Tc4tYVS/e7eprDHtdOnHh2unvbk97Rz+7TXPG0lWJh4PEt3Pee0Vxt/VoTz6DHHe0ww7b/09vLzt4N07bHDf1FOn09d6rKS6Hm2ON1V3E7trltt8qqQmNs8GPHllNx7KRqIOK7eps6eu68qmnmPL0vHPeVTet8tuY50JhbNxcePLLzHtLYzbu27ifLUmk4cHlarieo+kO1pbaqUKHEyeXw/UayzrLtFFH1m26qWjc4rp0x/Htx3X0tzVWbWpps1VRcqUpG67Vu5VTXXRTU6f0W1sfP8AEXqVdsaq9bpodLhQ9/U7XEOJV1K1RpqoddKr+fQfHfGj4L46vaRUedwzXfS7EV/5SnDPRRizV04ZY3G6rUHjcfu1v3Gmof6bl/cj2E5PnuP1XaeI6eqhL6qUeXJvi/ydfxpvN3dRwu1a4fNtP3lFMz3Z1uG8dqim1fobSxznO7/E3buTapUUtup46HD7PWKblu9VcppqUqJWx11+tuXl6Nbwvfy9fh3EaNbXcppph0P1wZ44m+GtxtUjy+EXKaOMaimVyVtx8GexxW5aXD7lNda5mvqrq36GOus5pyuEx5Zpy8L/ANG2M/qnmVTZ9p06tq+r9CcN4ta0ujVq8qlXS3CSmUSqzf4xqKtRT+5U0KKH5NTHVu/TWONxyyuXp6fF7LvcPrjen6yM6C7TrOFUrml8jpq9Tk0mnvWtL7vU3XdrqmavHY4+H8O+gO9y1t011Sl2Oe5JpymWMx19OnwzVrR6XU0XHm2/qr9h1dBqruj1NN67Pur8ufjuejqODUX9Q7vvOWmpy1B3a9FZuWKbVVM00qKe6OlzwdLyccn/ANeZx3UWb2mtOi9TUlVsmeTerd25Tqbdp26bcJR0PorXB9LRWqqk646M3xOzQuFXlRTTSqYcJQaw5MZOsb4+fDGTDF2tLd99p7dxbVUpnYSS3PP4NU6uG2vSD0N/J58prKvFnNZWLj4iJJHg1sZZIlZEJZBY7gPHUqQ3CnoyizA6D1ywBUNySXdgWBAnATA1ImdjLfgSEaz4BJ8iXPgDRFlCRPYK8zjHE3orXurUO/XtP6q7nBwfhPJGr1X1rtX1qU+nl+Tmu8HV/idOru3ppWeRo9TY7XOY46xd7yTDDrh//qrHllU9WRbZLMo5POryjrabQ2NJXcrtUw7jmo7MuApWS7/i7utHwKmTqaTREE9yrbcFWAC9CrBJI60mk4Te09Qa21v5CnIFVSoodT6ILI0o/ExfvqzYru8rfIphHyul49et67UJ815VP6lLqiD0rdeu4moup2bD35VDfg7fFZfL0X8e439vT0eH8Qt6/Tu5QoacNdji4xq9TpNPRc07Sp5oqbR5nB6nouJX9JW4VTmmfB7ess/SdJctOPrLAsmOf+i444cn+kpufT+Gc1DSquUd9mdH2f1F/wB1d0uoUXLdXV5g4uBar3ar0lxxVTU+UU102/aR00NctSipLub6+430/wAsHHr6rT9oLa1FSVCjdwkkXW6mniHE7FvTNVW6HE9zGr9mndvV3LeoiXOUzj03DOK6OqLNVKbxzupbHSXDXt3l47jLvzp9VKS3wdS5Z0fE9O803KU4VVLyjp6XhlxXPf6u77y+qWqYbapnqefbXF9C6tPZtN0ttqpUc32nHHGfyvNjhN7xvl2tBXc4dxL6Fcq5rdeaPB76UPB4XDuF6j6X9L11c3FlUty/ie3PYnLrt4Y57Ll4cN/Q6fUai3euUc1yjZnZnoeZf4zYs6unTUKq5W2lVGyPRmVK+Riyz255TKe2+aOpHV6oxMoskYalRncnMZG2wRucBNzucbqzDRU9pA5aqvqNg466oo8AK/IyrcykaS8nJte5VsTdjZyyC9DazsZnCKlnAGhvEhGkgCNElIoBT2L1ksE8gXczOZLmZDfzAOrsRv6pMT1koDm6h1SEs5J8QK2kSfI6bgISVtNZC2HcAquxSREQyeANNZJIagiXeCKuWagKMYC2CDZFsOgeFAUl9C+ryTp4GHDYGpgTD6EGAKmWSQaSwEWUjSgzC6oqQVtNlUroYnJU+ryBpOCyRMq8ga5lSpew6puPBPGCrDA2ixLkkiesjY1JTHNGWjU5ko0pk0m3lmJNrwA67F2Q3AFTZ4nFHycU09TcYp+89tYPH49b+pZvbNPlOnHdV24P83d161VVFNGnwm4qfVHhaHRfSNfet363iW4e+T6LT3Pe6a3cby6U3nqeTfpq0HFHqFQ3br3hG8MvFxdePLxcf67fE7StcGqoomKI3cvc82u9bucP02ntpVV71R0N1067iautV8tpvFMmOF+50d+qnUqLlP6LZrH9cf8Abph+uH+3sa3mtcEro6qhJnkUayz+SlplRz3G2/4p29TW+L1Vae06qaKFLr2T8HR0Tp4deqo1GndVScpjD159nFqY/wC3ucLtV29DT7xfWctTukdG/UtHx6m5Vim7u/U3Rq9XrrtNOnp91bT+tVVmUdriWgp19qlc3LXTVKZjer5/rjMuuX7f1ycRsfSdHXQt19ZfA8Xg1t3OIOqpSrVL3PordLotUU1VczVMNvqS1Ys2m/dUUpveFuSZ6liY8txxuLyL1q9w/Xu/Zpm3Vlo7+j4hc1N9U06d024mqpvY7k0up0uJ7GlFKwkluS5SzzGMuSZTzPLkwjyOPW5tWrzWKHBeJ8Wt6XTN2blDuSsTJx/lHTcQ4f7u/c5aq1nwzWGNnlviwyxsz14eraqp1OjTpqxXR+w8K3VqtD77S26HzV1bo9ThlWnsWKNJbvK5Uk38Dvyp2QmfW2JOTpbNPHo4JcptUXKbnLf3edjt6PhfJX72/W7lczDykzvVNUp1VNJd2c9MNKIF5MqmXNnY69Wh01dxV12aXUdmlKilUpJJbJDbyKad98mLlb7cbllfdaNJTgi3KtiIQpncrkI3HgIzzctMtwlueNxHiunvaOq1ZqddVeNtke2kktsnDToNMrvvFap5u8G8bJd1048scbus8NsOxoLVDTTSk7a89SPcqM27u2Mru7G8iR5L8CIJlyEi5QAJYCaLJRV3E9iEnuBtE6knsXIBANpGWwNehZ8GE33LspAuZ2K3jYmYyAHWOhUskLPUDUBKCJ+omVgI16iYMy/U8+ni9r8pVaN0OmpOFU3uWY2+mscLl6emmCJo83V8Uq0uvt2qqUrdXVlxxt9LjjcvT1Nirc4+dKh1t/ViWfO1cd1b1FVVCp9ynER+01jx3L03hw5Z+n08nWo4lpKr7sq9Tzo4NZqXRwuq9TKdVOPifPrh08Iq1WfeTzUx0RrDjlm66cXDMpvKvsZ+R8vrPf8AEeO+7tVun3eKXslB6fBtbXrNBTzua6Hy1PudLSVUaXjN93alSsw2zfHjq2NcWPS5b9w4drtRY4rXp9TedfNiW8SfRt81LlTJ8g7d3X6y9f02eR8yZ6FrjtdmhUaixU7qxhxJeTDd3Gubi7WXFw6WmzoOP3FVTSlXhT0PpHXTTS6qqkklLb6Hg08Mr4jRXqr7dq7W5pXZFo4LqKmqb+qbtL9VNuRn1vnacvTL3XNxDSPW00azRVzWsp0/rHe4bf1F/SqrU2fd3Fj18nLZt02bVNuhctFKhI5JlYeDjc9zTz5cm5qx52v4RTq6/eWqvd3Hu+jJw3hC0V13rlz3lyIULCPSLzS8F+TLWl+bO49WvUpF8xPQ5uS7dSx8zJZ6lNtJdS7dWYllTz2CPBv8N4jZ17vaHk+tVLqqScfM9+jmVFKqa5ozBlvoi86jobyzuXt0z5LnJtpsTt3M8ykTJhza5mJ2z8jLCaSA03PUYMyl1EyUW6/qYBm4/qpAD8oWWVb746kUTsXEQzk20mi5ZlYNIIuPkapJCLjfoyK0nDkq2Mfd0NR5AqRZ7k3Rd5XYC7CSbrISlxIFlNepcJE8TJJncIsTkTCJ1DArI4bn9o/Z4E4ASF0IqslWOoVZwScbFmQkEQbF2fjqGwD3C9BL7DpjAFTwXZGc5yPUlUiWaiTMmgIUdBMZCEz0KtyPJaVAFULqVKOpMMshWpCcsyVY3ApVlmad5Rpd+oGt1uUyt+0msQBraCyZXWdi4ArnlwzSZnYoF5lJW8BLAWMAKZeTfNDxkykygXna8j3iT2lmYl5KqUnkbGuapnn8YTq4fW+zTO+k3sdTilM8NvT0U/aaw/yb47+0a4c+bh9lp/qnaaVWKlK8nS4TUnwy1nv953lEDLxkZ+MqU0pLC2OO7pbN6HXQm11OX02KSMy2M2rdFujlt0pLsjVVFNe9CfqirBSm6UUKlKElHY6vEtY9Jpuaj9OrFP4nbR5/F9PVes0V0LmdDl09y4/5eW+PVykydWxc4jes+7u01cl1fVqWGjg0uvv8P1FVu63XRS4ab2Oy+Laiqim3Z07VSUS+gscKqvW6677iuvZvdep3lxnt65cZL3joW9RqKbtWtpbdKripzufTWrtGq0yqp/RrWTgsaC3Z0X0ZrnT/AEm+rOk+Gaiy+XTX3TbeImDOVxy9OWeWHJfHh0+I6KxTeosWpdbedvgi8Pt2NJfrs6qhKHhvY9PRcM+j1+9u1c9zp1g7Oo0NnVJ+9pz3Rr5JrTd55rp/GtLRpnS7mnVp9OanP2naR1tFo7OitO1aTVLc5Oe7etae37y7WqaZg4XzXky85eHX4hoHxCxTa53RFXMenZo91aoty3y0pS+vkzaaqpVdOzUps4dLxCxqr9y1abqdG77l82F7Wa/kdvxGTSpwSlts1lsywqpLEeERQeFxXU3tVrqNDp6mknFUOJf4I3hj2rfHx3O6fQU5WDUQeJoLOt0Wsps1N3LNSl1dvJ6ur1dGi0tV6rPSld2W4edQy49ZdZ5c7WQfO2a+J37NzWU3HDlqlvDXhHc4JxK9rlXReoSqoy6lsy5cVk23lwZYze3rQdSviWkt3fdO9Tz7NLozoe0eou2dNaVquqjmqy04OHTcKpvcM97U27ta5lk1jxzW8q1hw49e2V9vfpaqSa2exL163YtVXblXLQt2zyeD639wdi9VFVuqFPVHBxqurVa6zpKW1R1z1ZJx/tqs48O8+tepo+K6fV1Om3U010qw2du5dotUV3K6oppUts858H09Pu3bmh0RlPc8vjXFL7dzSK06bcxM5aLOOZZfq1jw4556w9OxXx7UXbrdizFml5bWfmevptZbv6T3+ySmrwfP6TV6v6GrNjTJUNZfK235O9w7Raixo9Qr8086lUznY3nhjHXk4sNO1+W9H7tVc7bf6qWTm0XELGu5/dc00OKk0fO8Es2bvELlN6lPl2pbwz6m3TRQoopVK7JQY5MccfEcufjwwvWe3JMMjqk87id3WWvc/RKE06orZ6FK+qub7Dnrxt57NQSzJYkGsEQgkeWXEl6OQiQKWnLEiUshWL9+jTWK71c8tK6I+Z1ntFeq1XNp6uW2lCVSPZ41WvyZdnCZ8M2lP2Hr4OPGzdfR/D4ccsblX09n2hv13LNHLS5cVNo+kpcqT8+0zjUWamkoqR97RV9RZMc+Exs05/mceOFnWNpwmfB1U3aeKXqk/rU1t77H3Tco+XsUKj2jrt1JctUzK3LwXWz8TKSZbfQ8O1lOs0tNaf1tql5Otx3RU6nSe92rtZldjoXbGp4VqHe001WnvT0OxXx3TXNNVTXRWq3TEQSY2ZbxZmFmcyw9OzpdU7/Baqm4dNDTbPm9FRc1mpVi3LTql+F1Z6/BrDv6K/TcTVu48HBZs6ngupr91Yd6ivqlk6Y5Sbk9u2GUx7Yz29vW6d3OH1WqctLCPHfE6LPC3pPd1e9/RnpB3dPqOJ6q9RU7VGnsTNUptv5npLT2Od1+6t83flOUy6/5OGOcw8ZeXz/s/cq0+suWLk0utTyvGT2Ndw2zrWqqppr6tHm8Vpel4rY1VK+q3DPepaqpVVPXKyXPKy9p/TmzvaZ4/wBcOj0drRWvd2k8uW3u2dh0UNzyUz3gSU422+XmuVt3tfUEeSkZWrKw8iXBG4aUOWaSQBNl+Bl7mkBZCfXqSc7ADVLb3CqnqZn1gv2AWYE4MuF1BRtQ+olehjDYl9wN4EvpBicj7ANsYMczfUsvYDSfQSYVT7iSi3a3yoGK2oUoAflqz1KlJHk0lOxybVbGkRbl2CKsBZQ+IIrSe6gqM4RaZ6qGBvpI6zJJgqmQKETvgvUB03HxLGegSXUIzuWP7yVxJMZYFwToMCYAm5UoQyy7YAYCx8SQIj1AYL1kktl27yBEonzkrETA+AEjsXph/MkCJIrUbfaFgLA3APuJzlDbATQQTNSZSKBfBFsVsbgWSp/MkQVZlIK0tywY367G0AnJqMSRQaWAipeBDncOrONirPoBUg2CqEtgpTvg0FtgYkDU42L0MPua3QDLKE4QSAtJ1+IZ0GoUT9RnYxMHX13+YX/4jLj7jfH/AJR1uC54dTC/WZ6MTg83gOeH/wDGz1Fhlz/yOX/OiTUKcGpgjYcEjCpFwYnc0gLJUpQWTVKfUDKpS2SNN00qW4jqahHj+0Gquaexbt0wqbjh98Gsce103x43PLTvWdfp7152qLidU/M7aSxg+d1Oj+iaLTaq2orph1vvJ7a1Kq4e9RS5/c+Y3cJPTpnxSauLpanjFNm/VbtUe85P0qk9j0bV6i5plf8A1OXmZ8rYbu0V2bS5rl2pc1Xj+7Pf1FFGl4RVp1WufljffOTeXHJqR15OHHHUnt09JxLU1amu7XS67FVUQlselxe173hdbSymmcXBXbt8PSqdP6Tbk57mu02rqelobrruUtYTherFkmXiM5amc1PTz7mva4XZ0tht3blPLU09ltHxPW4VoadFp0uVe8qzW/2HzekovabVVXaLPO7bzJ7trjVNWK7NdL7LJvkx8axb58LrWHp6yn09DaT/ALTqaTU16mqtuxVRbS+rVV+szuroebTw2aFTGEeDQ6dFxy5XecU1TFT8n0Cho4tRpLOpoSuU7bNbnTDKTxXTi5JjbL/Wfp2mX/b21/xI8/j9FVyzZrTboTcwduzwnSWHKt87/wB/J3K7auUOmulOl9IwJlMctxrHLHDOWPHr4xb9xRY0lt1VulUqVhHV0Du8JvV1ai3UqbiUwe9a0liw5t2qaau6RyV26blKVdKqXlG/kx1rTd58ZOsnivD4jcXGKbdjS01OpVTVU8JI9nT2vc6a3acN00pODduzRbxRRTT6I1GDnlluajlnybnWenh67hFV3iFu7apmnmVVSTiMmuI6W9TrLer09HO6d1Gx7nKTlNTlv9anPlNbeNRq+LX3SrenooTaTdSeEd7W6KnWaZ0NJVRhwdxUysuRBO/ncZvL53j4eDar4no17lWveUrCcdPgc9rT67WXFVqq6rVqlzyUY5v7D14yG8lvJv8AjV57f48TUcIuU6+nU6SpUzVLW0HtrCSZegM5Z3L25553PWyE91JfuJInwZYXYSZbKBZgSZbhyE6nmPgBZBI6klzjYDzOPKurQctKbzmD5Cu26Wk6cn6E0mswdHXcOsay206Kaa3+tB6eHmmP617fxvyZxzrk+Ts6K9q7bdqhvlfQ+00fOtJaVxPn5VMnBw7QLQad0JzU3LZ3fUxy8veuf5PP8l1PSzCwebqOF++4hRqqbvLy5ajc9GOpUcplZ6cMc7j6SMHDVotPVXzOzbnvB2FO8Brr1G6kys9IqYSShJbJGkx8CohtSXLlNmzXcdLapUwt2XqVZTTyuxdkry9fycQ4Z7y3lr60dUdjhWo99oaG/wBKn6rOrqOGXrdyq5pLip5v0qHsc/CtHd0dqpXqk6q3MLodrrp4r0Zdfj1K9FTBfgSZwWMHF5VSSGw+QAuUgBIDPQq9CNpMN4AvXcvzIJc+AK3/AHQ2QUINACokJPdBZwiizLjYkPuJSCQDrkYXQLJIcgWVAnGCYkTiEBG+wdXkPz9hAEypf2gu9PcAfmCgu3UwjSyzm20o7lcoyaWAKWPEkLBAifU14Ik/gJA11wVIyVAXZYcFIiZA0omI+JVnJOmQAmdh0jr2I6pHwx3CNOfgTMCPI3AfEc0OBHcb7BVnGASBj4gJLKJ3yhiQNfAkz3MurlpdTeEdGjjGlqr5XzKOrRZLfSzG3074z3JbuU3aFXRWqk+xmi/avVVU0VzVTuiaTVciKzKUbuQ3mGQaXaQlkJ4RZaWyAP1EojqhSRNVJOVnZoDbeAde9q7OnaVytJ9lk5qKqa6VXS5TymNLZZ5bL6HV1Wus6SFW26n0Rx2uK6avFbdD87F61ZhlZvT0EpKogxTVzUp0uU+xvmIzpUlBVEHW1GstaXl95zfWe6RzW79m7b95RcpdMbyNX2vW625VsVLODorilh6ujT0c1VVW1SWDupvqLNFxs9tJwVuehC0sIqUF67kWdyznAF3fQqMp5Nb7gWA0Iz4KmAW2xxav/Mr+P1KvuOVR1OLVKdLeWf0Hj4Fx9rj/AJR5/s+/+g1fx3+w9aTx+AVJ6OtLpX+w9dJMuf8AlW+b/OrPYJJdOoSzJSRzIyjalZM9EanyBVuaSxuRQzocQ4pRolTRRQ7l1v8ART2LJbfCzG5eI9FbQeF7S0zTpqnsqn+w9q1W7lmit0ul1KWnuji1eita20qLkwnKaNYXrfLfFl0z3WrlqnUaL3XR0KPlg8vhlGoqrvaS6mrCpa/R6s9i3QrdFFFM8tKhScqWZZZyaX5dSx8/p+Ga7SV3KbHLTzPNb3g9XScLt2U67n7rdajmqzHod5Lo3jc3SW8lpnz5ZPK/IVnmbVypJ9D0dNpLWlo5bdMTu3uzmiUapRLnaxeTK+LSi1Sm3TSqZ3hbmlapmeSme8Glgqp2M7rPatJGkmEjVKDNVbF6xuMwVICZGWywReQNT4JHYdR8QKsbbkgqnuUAGGyNoAmUm/oAHTYRkbkTh9wNE6SJXUkvvgC4+JYMpj4lFabKZlz0gN9FsBrEiZW0GUXfcCzgk9yN9hE5bAY7EhJ9PiJzEFS6gIwVBeWE0nAAsdi7iPIE8Mr22IkaSYBLGS7CRIBdW0aTS6EhwIZQblbYEF2wvmICCRqehICUdQNYgGfiUCzgkiXIW+QLKnYpMCMAabJDb3EKdxsFFh4K3Jn4ZNR5CHoIGwKKkl1JECZWwZAU/wB2WUvUkdZwT1KHUk9C/AjYDwZ28iSPHQDX6oEfUAH5hvsVNLfcnqVI5tqs+hqkkBYkDbZqU9zCz2KQXoWVG5lNfERuBpeMFyZU4xkvXAF2LM/8ieMjfoBVjfcNkaEPoggs9TWGZjJVuBrpgjkmewlgXL2C3EvoSXOUBZnqH2yH4AU6QIguV0lEcgRrmTT2eDxdJaop1N/S3rdNU5pnr8T0qNWq9VXp3TUqqFMvapHS4kla1di9T+nOUdcNzw7cVstji01niGkquKzZimpz9bJwaB6x6i87XKnP1uY99fWpT7nlaS5TY4rfstw6spCZ7l23OTcu45L2o4jp6PeVe7qpW6SM06/U66vl065Et2+h6F6j3tiuh/rUtHlcFbpd63UnKYlnXaY5Y3HevLt3r+p0mhqd65TVcmKaqVB597U8Sp0tD5qo3VSR6PEbNd7TTQnVVS5g69jitNFmmh2anUlHguF8b01h63p3tNqPpWgTdXM3TFXrB5mj1lWksXLeXVzfVTO1w23cpquV1U8lFblI6j0dVevuWa6KlTVLprWyGMx3ZTGYy2V2tJonqG7+plt7Js9WhKinlpUUpYSPGo1Or0D5L1DuW1s/7TsWuKe+vU27enrc7udjGctY5Mcr5/jp6u5QuLVVaieSl7Iuo1em1K5LWm+t0ezO5r+HU6z69LVNz7zrWrfENNFNFq26Vs2kdMcsbHbHPGzc9u7wqi9asum7PK/0Uz0Z6wdHSVat1N6jkVPRJZO5Jxz9vNn5yS9ataihUXKVVSeDqtI7et9xpq6nPQ997YPO1OgvV6p37NxJtQ56G+PLXiunBnq6vo4PVaVVdqqhK9T1e57MyjzNDw9aZ1XK6uaurdnoJmeSy5eGObKZZeG+m5tbeTBpVdjDk3O2MGKa6nXCpinq2Ey7+gGpKm+uxn0NJsDSaahDboZSg3EgE8srSrTTW6hkSwV4LPa4+3i8BqSpv09qlg9pLweJwOXe1Tpjl5ln4s9ueiya5P8AJ05/86qkqh5MtuOxe8mHJtHHf1NnS2ue7Wkuz3ZjU3LlnT1V2rfvK+lPc8vTcPvaq69RxBtucUdjckvmumGEs3k5K9fqte3Ro6HRb61s7Wi4db0z95W3Xc/fPodq3RTRSlTSkl0Ryp58FuXjUXLk8axmlpq6m1vPQzCKs9DDi1SbMLL7HJBRpbGkRJLoaXoBUkbRlG1kIqc+htGaVBpJ7YA2u/U1TuZUyaWEUJKiT0ZZArUiYaT3ey7hIsLeJfTAEiehdmNviNgGBJcdSNqAEySFJVV4ZXhgTbYjcwSZwWZYF2wmMkkeJAOexM9dxMIJgJhDLAW4CQM9sAoIN4Iu4lAVuFJFnfcNMnxA1PYbBbEyBdmX1JksMCxKwUgnsgKVPvsSMI0lGYARJUmgizkqLAlbLcmWUCzkMzOSyAllfYkjmQFjAl7CRK6AGyoFThAPVDcPbsJ7MA0F2KyTkCyo2A8dA8dQpORt0HxgqjqEJgbh5IUGZcmpyRvoA6SZzJU5E9pAerRMdjSwRwBVmlgiaVLyAPzBI1BN8mlv12ObSTGxZfcsljuFRGlsSFP4mo6/YQRZNQg1sxiAETiSxjPwJ6NACrYjcIb9BHgBTvk03BEXDARO4nG4jAjmWwQUd8lRFS1k10kDMZKx0G4GdipRsXZ4DYVOm5WyLOxGk8AdXVaL39auW63buLqjgs8Nrqu+91N33jWx6PZIZNTK601M7JpEo2I6KObm5Vzd4NNZJEGWTYlNFKqbVKTfZGpnpkZZBmMj3dHNPKp7waW5eg2bsZ6lAgKRKyseSU000/o0pehclx1CkJKdzSyjDqVOXsiqqdnjwEa6llIz1LgDdIWTq6rV06ShV1W6q6W4+r0OvRxvSVbuunw6SzG1qYW+o9VKTdLOhRxTR11QryXqdijVWK8W7tFT8MdbC4We47Ce+SzGDCqE/aRnTcvaDalGFMGk42BptPJpeDCcrMFbj0CVrPrJY3ki3xg1jyAUrCGUtzp8Q4tpOGUKrU3qaJ2Ty36I+c1HtuqqnRodHXcqmJq/AG9Pp9LpLWkprVqUq6uZy+pzqqihNtpLqfEvVe1PE4dq19Ho/ix95aPZni2qaet4lUu6VTqL/wDS5WvrquIaS3Vy16m3S+zqRhcV0POqVq7Mt7c6Pm6PYfS/r6m66vCPD9pvZ61we1p71q5XXTXU6auZdYlDSP0zDSzjwVJnzvshr7mt4OqbtfNXZfJLy2uh9FS11CtrBpGKXnwbQG8pQmaUmUsQclOwRpdyrcybUJFGkpg2tiLfwajAFRyLHUwkbSUAVI3SupEcOp1lrSO2rtXLzuEWTZJv07LxmAhS00nut0aSwEEHBKrlu3TzXKlStslpqorSdLTnZoLqr6BSSp00p1VVQkst9Dq2+J6W7U6aLqld+pZjb6WYXL07krmgRB4PBa7l3W6i5VW3S8w31k92c4Llj1ul5MOl0rfgmBEvJLlym3aqrqcU0qWSTbMm7pi5dt2c3K6aU9uZwaVSrSdNSafY+ZtW73GdbXcrqatrMvPKuiR2Lerr4Reqs3Zrtv8AQg63i8ePb05fjampfL356QNjxb/H6U6abNuXGeb9hu5xun6Gq7cK7ViKs8pn48vpj/j8n09aYLMI8rS3uJX3RVVRbVqrLbw48HpcySRiyy6c8sLjdVLl63aj3ldNM7S9zSqTU0uUefxLQ/TraSq5alszo2rur4VUqLq95Z6NdPQ3jhLPF8t48cyni+XsPV2adStO6v3RqUjd/UW9PaqvXaooX2nzz1FvUcet3KXKcdDs8crqrVm0sJuWb+LzI6fBO0jnXtBpWsqtdlB3dNrrGqU265jdPc+c12jVGq01m1RlpT5OTia+gaimqzFDrphwb+LG+I638fjupP69qzxSze11emoTxtV3O1frqpsV1URzKlwfK6e3Xprmn1bmKnu+iPqKa6blChrlaOeeMxs048vHMLNenzd3W6nXUUaaqtpuqG1iT6DSadaXTUWqanUks1Vbs+fuWvovGbbpdLtutNNM+mTTSNcuvGl/I1JJGkyrOxFJUjg8qvcqfcz1LnpAGi77mZfcTOI26gaWDcmY+JV6gUvgiRYgqE5DeSeYE+AKH2G6xkiUAAtx5g0kAjyX5hCMgAnjYCcAVOVEF22MyVJwA3fYqULoTrgqfdwgKu2RHghW10KLsupFiQTPZwBdlv8AYZmWVqexGlMEUnyiML0wUok5YnBFSk3ChvdlCEkb+ZehH6MCy+Vy5BKczvAA/NS+hlYbfcs5ObbSXUjz6E+MjEy5AsJ7pY8GvgZT8srbRBpvGyJDfoScFjYBHVsLwihNMAl4wWHsF4HkCREZNTK9DM5wJfcDVNVXXclyuqm3W6d0m0ESrNLXdFhPbocM193VK5Tea5qNntJ322+p43Cmrd/UOp4Slycj4tUr3+Sp91PmYN3C78O+fFbl+r1frTvIqrVFLqrqSS7kt3Ld22q7b5qX2PO4vdqVFu0v1sszMd3Tnhhu6ejbu0XaeaitVLwzVVSopdVVSVK6nje4u8Opov0VN0tfXRzcR1HvNBS6Nq33L8bd4v28eneo1Vm7Vy0XKXV2nc5ss8rT8OoempuOqrnjmwycK1Fyuu7brrqqSfXoLhPcMuOatn8epXdotJOutUp7Nmbuos2aFVduU0ryzqcVt+80ban6jk87RWfp1yL656aFsy44Szdpjxy49rXpXOKaXlqVNxtxiEdHQ8V5Oem8661Mrqd2nhelpTXu3U/95nQ4dZtLWXLVVCb6Sakw1dOmMwuN09K3xPT3K1RTzpvvSdvmZxqi3b/RoppnsjZxut+Hny1/F5kJZC74kjJ1NEgqQEz3LBcEjOAJviCpZLjZMPGAu12D8IifUu7BtmG1DhnDd0WnvTz2aG31jJ2Ml6CWz0sys9Ohb4TpbaqTpqqT2l7GauD2Kn9Squh95k9JFiNzXfJr5c/t5f0DXWv8hqm15ZyU3OKW05ot3D0I65Kmp6l7/cX5LfcdH8o62jFzRv4GqeLxKuaa7T8JO6kOVPoTeP0dsb7jrPjemoomtXF/wnd02qt6uzTdtNul/BnG7VqpNVW6avVG7VFFlctFKpXZKCXr/Ey668OynM5KcXMkV3UqHU9qVLI56fCca01Gs9uXZv8AM7dULln/AHD7DQ6LTWbFv3Nm3RNKc00n55xb2ht1+0y4jpaHVTQqYVeJaUfI79j29vWbdFFWjoqVNKSipo11tiSP0GIS7hJTg+G/xhbf9Bx/H/sO7Y9vdBWv3WxetvxDJcar65wmfN+21lXOAqv/AGd6l/OUap9tODNT72uX0dtnl+0PtPw7iPB7umsV1uuqqlqaGlhiSo5fYKr9z1dM4mlpfM+1p5WfD+wafPq6spOmmMep9vS31YHIkng2uiexhPwbSCuRMqnoiU0wjkSgqC9DeDMG0sdANo3TBlI2oSlwBeq8mqYSOGvV6e1+ldoT8s4fynYbi1TcuP8A3aTXWtda78Sebxy1Tc4c6mk3Q0zvWK6rlmmuqiqhvemrdGNba9/ob1qM1UuPUuF1lGuK6zjwNBf1/EKvdWrrppt05zCS6fE9C3qNVoNTbtai5z268KqdjzPZ+/a0V3UU326aqohvZHc4prbOrdmzp37yt1dOh6cpvLWvD28k3ya14NdVXr+LLTKp026cfizHDLl7R8YuaWut+72Sb+RyX0+H8S+k1W3VS09u5wWtNqOIay5q6P3NpzL79EWya1/F1j11/Hq8cuVU6BUJuK6ob8HQfC1TwpXaJd5rmbk9CvS6jVaWq1qq6G5+q6U9/J0lf4hprf0f3KqhRS2pwc8LqajlxZaxklcfs5XNd5T9aFKPotsHicN4XqdPq/pFy5TTTVS+ahLJ7e26+ZjlsuW44fk2ZZ7g5g6HGKK7nDrnLW6YUtL9Y77eDg1NDu6e5TvNLhGMbqxz47rKV4PB+H3bmndf0iq2m8Kga/S1U62zbquXK1CXNW/uOzwK+uS7Yqparoq28Hc12jp1lKzy1LZo7fJrPy9d5dcn7PO4nZsaXU2L1pUqqYdK7HR4jp/o2rVSlW6snq6fgtNFxXL913IcxB3tRpLWqpVN2lOOvYvyyeD/AJExsntuw5s0QsOlQba6kopVFKop2ShIp577eO3d2R1M10qtRUlVS+jRc9xMIiS6eHqNNb03FrNdFPLS2d/X6X6VYSpcV07Mur0VOruWqncqp93VMdztJJI63k9V2vLfF/rwLWn11/iFqq9Q4ohc0dj1NZw63rXTz1NOnqjuJNmoJeS27MufLK7nh1bujtXNPTZdP1KVCjdHUp4M9nqa1R2R6sQEu5O+TE5Mp4cFjRWbFqi3boUUbSjtUrcfYVSS3bFtvtUipBNLoPiRDboVIKlwWMQASKVJbljAERpGV2g0UJ7EyxsUIdg9ircu4EScSVDPcJytwKF3AXzAecEqTLnsPiBOhS9B8QII8lxAnBRF8StyxPwLvkgqHSCbeTW5Rl1FUwI7DbdgSPJHvt8jSQfoQZU9USDeNlCJBVZh/EnTKNfEjw+oRDM+DY6gKFMgtLabAV+Z+AiUuUXc5tKN98EYjoAS3y2ukl+wrUb5CADyg1juIj07EFUxnJeuevgk/wBiCUICpbFkynks4AsSFjyZmd2WX8ANIngjJHgo+e1XPp9VcoUrncY7HsafRULSK3cpnmUs5LmmsXblNyuhVVU7M5phR0N5cm54d8uW2SR5dWi1ejrnS181P73+xnV1dWtuNV3NO06eqpPe3Qe+wnJq7Sc2r5j5yvW379Kpu1Pk7KEdtU16vQuiizXSreU255j1vdW5n3dE/wAVFpj08FvL9Rq8/wBR41Ovv+5Viiy+ZKGyW9FrNO1ftRzfrU/2HtwpnE9xnboT5PqJ8/1Hme/1t2h23p0pUOacHPodH9EpbqqmqrdI7qTj8RGMmbluaYvJuahiNjzdXw+5Ved/T1ctb6TB6PUNkl6+mccrjfDy7Wi1N25Q9TcbVLmJPUSkTATj4jK78mWXbyRk0t/JNw89YMsq+3QqwRQaSlAQfcYru0Wqea5VTSu7Yt3qL1M261Uu6cl0vW+214hFjyZnBrfYiCUOGiw4DcR1L5AqUIJT0JPkcy6gahrYdcmV8DUtAWQnki7jZga3UlTIkWYBs6CXAiREBUnsy569QbVLYR8f7TcO0lFduqixboq5culR1PnqrNvkVPLL6M+p9q8XqKf9xfez5epxTB9bgxnxx0k8OJWrbph0rHg09LZqh+7UClNps5aaW7cvodeuP0acb0enquUtUtUvojk/JtqmpVOmaG4jsbj9zpc5Rze/5rLUfWwyfHj9LqPuuA+7q4TZVNCXJ9THg9ihLGMHzvsrf95pLlEYVSqX3fsPo0+x8vmx652OV9tpG6TEpUt1OF5Ovc4rpLf1aandq7W8nOS1Zjb6j0EsGm1Sm20kt2zyPpXEdVSlYs+5oe1VW5yUcJru1c2q1Fd1/vZwb6Se638cn+VdmviukofKrnPV+9oUmFxDU3sWNG4714OzY0en07/c7dKa69TtJJdBvGek7YT1HQVriN1Ln1FFpPdUU5+Zunhiqc3tReuetUHfUJdDSyh3qfJf469rh+mt/o2aZ85O3TSqViF6Iizg10gzbazcrSeyLHn1J0xkqTfqRHBd0envp89ql+UskscP02nrVVu0lV3blnZjAwb7XWttd8ta2zVRTXiqlP1ybSVKilJLwVyiQibTd9KhvsSUsPqa2IiRncOGF1wV56gSUyN4Jt+IYHDTYt0XarlNCVb3ZyoSkm24Sy2zy3xvT+95KKanQv19k/RGpLl6bxwyz8x6qZNjFq9bu21XbqVVLXQ8TUcR1eo1jsadOhJwl1fqy44XJcOLLK6e9tlLJndHX0S1FNj/AKS06/B2JT6maxZq6Rv4BvEbhx6sL62GiIYguOwjONg0BVDXk1SiJKfQ1ARPvLmN0FLeNi/YURGpfRBJvyVJgZhvdm0JTwVLugIpnY1mfBdupJ6AXBZMxL8IJZlFGioJSOu4DpAQRYCLI8SIUGaqZactR26gabSL0J8B1AsNiA+mRHcAXdCFHkQ5gAsCAitsCRk1G76ElztI3/tKImpksh7bFhqIIEjG8k6jBRV4HlhbhygDcgqcvdEe4DoEsBw9mRzsFHuHHxER/YTm8BESI/O5fiRw+uQFO/YFp3jAA/NBuTIObagZ7CMAEanuRQxADYskb8FWQKmOnkiwXqQRSEoKAHQvQkdJEZgCwoGJgmUPXYBv8C4IOoGsCZJgmGBqRJI7jE75AuxZPN4hr6rDVqz+m+sbHBY4pet6imxq6WnVtVENG5hbNuk4srNvYk469RZt100V3KaXVsmanqj57ilnVe9VddU0zFLTGOPanHhMrqvoplHm8R1V2xftK1VCe63k4Leg1Vy3S69Rh5/SZ1tfo/cK3U7vM5ymzUwx264ceMy1t71V2i3a95U/qpSdWzxXT3Lnu2nROzq2PO1NumzpbVu06uW59ZzVJNbpbVnR26ZTu7trcs44Y8WP9fRSkdTW65aShQk63smdXhmroenVqutKunH1nujg175+JW1U/qOIfQzjhq+WMePWWsna0vFHcuU29Rb5XVtUtji1925p+JW6+ZqlxKk9J2rdaXNRS+XbGx5nF3bu0LkrTroxUl0k1jq5N8fW5+nGlc4nq3L5aF9iPS0uhp0tdVVFbafRnj6G9q7dLdm3zUt78syd6jil2jF/Tteih/aXkl9T01y45XxPT1kMnBpdTTqrXvKKaqVMRUoZha2n6d9EdqvmieZbHHTy9a7aUDPgy+2w+BEa+8oz2J8QKtpDKl2+RYl5AtKaNJSyJdSqcQwJ1KIbKk08k0CWSpYLGdzSp+QBUytjapRFS85N00pAfI+1y5NVR1mhftPlqvU+q9sU1qbDTWaH958tVnJ9j8f/AMcdIlEZ8dDmo/ybhnXpTzmTsW1+k10Oypval7ltpV22vtKlNppGbKapYV9Z7IXVy10PC5PuZ9TcquK1V7qle8j6vM8SfFey1x06y3S/1uan9p9xSoSk+X+VNcm3PLxXRtcMu3nz669VXU/1U8HoWNHY09KVu3SvMZORbJHIjh2tLyWqsODkpWDKXXocmIIwqUdzaWCI1T3AqhbGk4kiS7SaWPPcCprbdmkujItm0KWpAuSrCIpzInwBqJCw4QTwTcDSTK9jKhLr6Cf+QHh8Vu3KOMaZ264aS+rPdnray9XY0V27R+lTTKxJ4/Ek/wAuWKnhLlz0OxreIW71NWk09FV6utNNranyejrvT2XDfTw7Gi19Vzh1Woutc1Cc+WcHB9fe1KuU3quapZT8HkWtRcqsUaG3PNXcl+ey+87Lpu8J1VVdqzXeoqURT1NXDGStZ8WMln9c/FdXc03Ebd3mqdCX6KeGdVa7WVVLVOv9z5oa6eiO5r9Jd4jYtV00uitLNNThnZo0dNOhWmqjChtdyTPCSJOTjxxm55Y4nqG+FOq28VxLXY4NDptPRw13L3K+amXU+nhGrPDb1P7nXqObTtfocvX1OL8ip1ZvVe7W1MCZYya2mOeGM6yuHgl9W716hzyQ6kvQ5qabXFqa71mmqzeoqjOH9hwWKVpeNO1TCoaaUnc1PD7tFbv6Svkq609y2yZN5XHvueNuXQauuqurT3595Rt5R6MS5k8TQ6bV1656jUU8sKO0ntJtbI4567eHl5pJl4Yqu26LtNFVaVVSlUzlnIoXRnDc0tq9eou1207lGaX2OZKPLMuXj+KlJp8q7sKeojq5Iipz0gR6BL5lST6SUVJjlLMl+AESjCZYS2Q+QSw2BUoGOoTGewHW1WusaN0++dS5uqUwctjUWNRTzWblNa7otyxbvrluUKtdmjyNVw27oa/pOibSTmqmeh0xmNmv66444ZTW9V7nKVYWDqaDXUa2yqkorpxVT2O5JmzV053G43VIAGOzIyY6hbj5FhAFgu4CUgPUo+IKLE9SfESX4AVOSdQnDGZAvTdEb+I+0Q1kAjRmexVlANy9AkPgAXkdRgb9AAj0EKB8QLDkfAsYyRJBT1IVpNmX6MCswlP9hvESRNSESBjsWFOSeYAUuHuAokAfmUbSXdkUo1HhHNoLCJsWcwFSMSxnA69DQGeuS9RKj4l8kCIeAvtEjMbgRllbDdbDAAfFknH3En6zUbdQNfMnTcLJX1AQJfqF4EgCyPuJ1A156mfUSh8gPHopV/i1Tqf6LZ1+KVU3dbTVS5VG7R39Vw+q7ddyzc5KnujWn4bbtqr3sV1VfI7zOTy9U5MZ522tbp6bVL94m42Tyde872vsVtWuWinNDbyzsW+Haaivm5W/VydpYwkkjn2kvhy7Yy7xeRZ4hcotU2abLdxYlm3w+rU2rlWocXq9v909LlSqmFL7FSgd/PgvJ53Hn0cPrq0VNq5Uuej9F+BY4Y6bnNdrVUPCR6MS9hgd8k+XJ1b3DtLeqbqojwnEkv8ADbN2zTRQvdujFL8Hc37lnCknap3ynnbyloNWnyvUfU6/WZ26NDaosVWonn/SfU7cDE9JLc6Xkyrg02no01vkon4nYSmnIgdcmds3K27FjHTsVQ6uaM7KQoksfEiCk1LjLEZABTEhZhFaLSuoFTfeAsRuypJliPUAWd/Qn2FzIFUs0pSIkp6mu3YCz5NJY7GcTuanI0KsG1v28syltJpDQ+S9s4d7T52pafzPlanTMTsfWe1lPPeab/Rtp/a/xPjVEuT6/wCP/wCOOk9Oaj9LCRy01qnmWNsmLGZhS+pi5S+dndW6K3S6ttzs6VpqqmMydFOHmTu6PNVT692RXrez/wBXidqP9rB97RSfnvCavd8Roe0XaWfo1FPU+d+XP2jnm1SctCaxBKVg5KaYSlHkYVL0NpRtsRKINrsAyswaWeplrO7g0l2YFNJ9SUqC7oAuyRpGeuAnjyBtws7jd9CPbeDK3A3GzBlNz2K/XIGsdHgkzMGJfr6k52B0+JcPWt5Gq+V049S6LRW9HQ+V81xqKqn+w7TqUZZlVc0wb75a06fLl167cVGksW73vaLVKr7o5o/5Cei3GO5m232xcrburECd8MmCz8AipQG0TZbl84A8ziOguX9VZv2Xy10tTk9NPo3kmW+hpJLO5q5WtZZ3KSU6QnnuVYeXkiWZ2+JumnJllPXPoaXN2LhdSuW8ICL1NL+8mFconl56Z7Tk2s9CmvtqJTJ0wdfU62xpHQr1TXM8Qjo2uO0XNWrXu+WipxTVJqYZWb03OLKzcj2NugTIqkzxNbrdVe4gtPo6mlTvGJLjh2MOO53T3ku4weTqNZqdLwyqq8lTef1VH3nQs06vSaajV+++q39altmpxWx0nBbN7fTNZwMU5bS9To6i47/C667TabplQeBo6L3Fb/url6tKhfpTsMePc3Uw4O0tt9PrvT7jNUQ109Di01r3Fim37yqvlUc1e7OYx/XG+Hg6mh8M4hRqLeLVeKl0PfoqVdCdOU1J0eLWVc4fcnenJrhV13OH22+ig6Zecdu2f7YTJ3Rj4kmSqTk85gYQz3K3jAFTT7lSn0IvgJ3AqSBltz4CbA16SNxPklLnuUUS4wRuOkie/wBgFlxBcQTYAax3GGRPsayBIfUuO5JwE3IFx6DpuM9UFAEcx9Vw+7Rdku5Z7ImfHwAvxJtjAz1HkKZ2kkQJZVsBlKGWGJ8BhEafV/MnkPYmwD6zaiGvIKnDAH5nLfT5Glt6kKmc2l3HjoFjImFgKYgfHAkTIFmMCXAG7IJtuUhegCXBJK8LJGvIEcbSVYW7YiRhAE52Kl1gi2z8iwuwDEFfgk48+Q2AXcdZjcT0I2BZjYmfMBfaRS2AaU7liCtJ4gnqAhBpfESk4mfAjICMF6IkruRSnnYDUj4EW+B56AIxlkSS7mlnZjIEg0lgsFWAIviVKBBYyBUoRY8kSKk5CBeg6wWAErsVZYSwVICpQWYmJkiyaWHIUXlGviFIUyBYnffuXlwE3saXkBy9YXxNJTuRLG0m4lQAUTg1SpqzsiKnqa5Z/AI+U9pWvptacNO3Sj5C7RTS4phL0PrPaWv/AKddWMKlfYj5W7mU9z7PB4wjrPS6auihVKrr1gxU1VW30Oxp0nYqTUvpg4Llp293TD6HVXHT+kk1K3yc9q7VRU0klPU4LdfLUupyy1Vswr0dFcqeoeNoqx3P1GzFduipPFSVXzPy7R3fd10NxFTh5P07hVau8M01WIdtI8X5k8SuebtJQtjkRF9hVsfPYWJXcLGCRM5Kont8ALHc0ub+wSn6FThbAVLefkanBjmQb6gamMJBmZQbaylgC5guZM43kc3YCy53SOrxK+9Pw7UXFVFSpil+Xg7E9Xk8f2juxw5UQ/rVpfA3hN5R04pvORzcDd78m0VXrlVdVTbpndI78znY4NHS7ektUL9Whbeh51Wrur2iVn3tStOlLknG0iztldNXHvldPYTb7lWNkebxfWPTab9xvU0XpTScNtHa0l939LbuvepS4JcbJti8dmPZ2cv/AJk6HicT1tdrimmpouxEc1Kfk7PGfePQq5bradFSqw2sGunmf7b+G+N/16eyksI+bd+/xXU0Wbdx0UUUrq94y/md/hutqVdel1NX7tRs31RcuKyLn+PcZvb1aq6bdDrrqimlS2+h5trjmn1Gp90qKqadlXVsZ45crWhVFLjnqh+h52utW9Pw/S26MXKnztrds1hxyzbpxcOOWO6+nTUd0VM8zhWuq1On5LmLtGKvPk9GdmvtOVmrp5s8bjdVyLtB5fGtbc09ii1ZqdNVxxjeD0U0eXxizXXTbvUKeRy0b49dvLfDrv5ddafU8M9xd986udrmplwj1OJ6qrTaB1UTz1YRxWuKaO5bTruUqpbqrocOuu2eJaSv6NX7x26vrcqZv3lNx2/yzlyjq6Xhdx6H6S79VuuOamMQjv8ABNZcv2a6btTrroqiXvB59fEtRc0tOktWKueOWp9fRHJp9LrOFtXKaFcVS+tSnsbym55dM8e2Nl9ub2ipfJar9ZOv9Ef5It3qKZrT5m1vH90jtaijU8W0zorse4ac0ut/pHoaax7rR0Wa4cUpOFuTv1xkYnL0wka0epp1GlorpctrPqeboIp4vf54Tcwn6m6+H6ixcb0N1UKrpV0NXOGV3qKKrt7/AKQlmuhQmSXGb8+2J1m/Ptj2h959Forpp5kn2Onp7Wt4qqKrlfLZp+C+CPR03Drlp1vUaq5fpqUKiqrC+Zw1cGrorb0uqqtp5ayXHPGTq6YcuMx6beq6rOm0ypqrppoS5ZqcSeJoH9E4xctv9GvZnbscIVN2m5qb1V5rZPK+09KrT2LlfPVapdURLRntJuOPyTGWe9uWlyuhrr0M00pKKVCXY8jW8cvWdVVp7OjdTWOep4+SMY43K6jjhhc7qO7xfUU2dBUm0qq1y0qdzHCLbo4faVXVSdDT8P1evvrUa51U0J/ovqvC6HvUpU0qlLCN56k6x15JMMOkVKPJpt7LqE8DByec9Sj7RElFUpZ+wj33K8eCLPcgBrG7LA5W3vgDOUjW3xNQu0ke5RFPYsQh6yIAZb8lSkqXkriYAyuhR1DSbywGdi7Y2EL+7EgX0J12AkA0twXPp8BCAnqg4WY+RqFA+PyCs+swNmVx2Ju8MCRJNsGocQSIYRJ/5Elt7D4B+AJHgDGzYA/NfIj1J1KoObSsfaFl5HoAU9MIvQkdW8+CwkFQqUdfgRfM1BA2c9OxdidcbCcBCJ3kT4E4HwhBUz8PITX90HlTuZ9ANeokzl/2ljAF+JlvyWA1gBPYs/8AIzK7mox1AJ/MbImA38QK2ZkZKAz2LIJhY6gXBZhQZmdi7MCrJehFjLKATjqM56hSaATPRlhx4CRrpsBISQ9DXL4LSoCIpL9pYLDSAiSaKlBpLrA8ATE7Mqp+BYSUdSw1tIBLOw65+RUm9zSphvAGYbKkbhJ9PmIhvyBEi5nt6lwug5eZ7BWqco1uu5Eo9TSpzIBNvsjkTSWWYSNxGWEfF+02Ndefd09PCPlrj6uZPqfalxxC4mnLdP8A/KPlbv6T7H2eH/COscti46aMdzN67zYWy8EtUx5K6cd89EdVcNCmpfVynB2KppqUzJwcypqSU46o5aq+afwA7dDSoVT6OUfpnAK+fhFirdZSa9T8tTaow23J+jeyuOA2IeJq3fk8v5n+EZz9PfVX94LzSca3KmkfMc3KmuwTlbmMtbGkwOScLYOpPrk45kTjwBtP0CaMJt+gru26F9eulLzUkXVWY2tznYr3R1KuIaSnfUW/5Sf3HBc4zo7bxddb/wB2llmNanHlf49F7bGZjHQ8O/7S6a3UqVZuVt+iPVtXletU3UnSqkmlVuhcbPZlx5Y+3NNTTPE9oPr1aS10db/Yj1qqm/B5fGqH7qzeTf7lVLReO+W+Dxm9dYUZ7Hia3/o/G7F+pqmmpZf2Hp2dTRfopqorpcpOFVsY1Oltay37u6m4eGnlDG9b5OPLrlezx9QlxTX3XRFdNuh8jXjb5uTWn4u9NoVYoobvpumltYR62k0VrR0VUWU23lupy2ci0thXPee6oVz99y5OnyT07fPjfGvDyqOE3b2nd27W/pNTmKn953dLY11auU667RVbqp5VbSUrzJ6G0DlXYxeS1yy58q8nhnD72k1l2u4kqIimqdzuavh9vVVcymi4tqkdqJNLbYlzu9s3lyuXZ5T4Rcurkv6u5VQtqVtPfJrT8EotXlcruutUvFMR8z1Enu0b5TXyZL8+etbeLq6HoOJW9VQmrdzFaPapfNTO51eI6dX9Fcp6pSjfD6/faG3U3lKGS3eOzO9sZk7HL0LUppjeTaQgw4ulVw3TV1S7NMveDsW7NuzbVFummildKVByQ5yzSpXqW21q5W+6wqEtlBqIwi5jCYSfUM7qcvbc0k0VKOjNQm959AI1noTlW/U1H92VLITbKpU9TSpX/M2kWAMYW0moZUmuhVS9wCXkkKZhT3g1HkQkU2jCXqaSksL+7A6eu1V/S26XZ0zvtuHnb7Ds26nVbpboaqamH0N8s7F5UXxpbfGkg0hvsVJEZSCtYHU0UZpnc1DHXb5BYXQCNNkht5NfeAMpOco1HwNQ4M5AEKIkAlH4kVMuZXyNKe4Wd0BISXcsQXboIb8ASF2Kkl1HLncMCtESjdklsSBpmXEuWhnuIh9AqbLcTgCM4CJkOnGA0NkgMx2DkrfkmwGJ8ArfYAfmyRYhhB7o5trDW436l3gYAjQiWUTACBtjJcIm/QgdUVtDqH1CIs/2joPuJMoKJShBZlETARLG2RzZgA0m4jBZJsgaVF6EW4bgKPzuR7oQ+xl77BFe/UZfQbD13AvTqGvmT4ssAVIkOTWfAWQCU/2GlT32LHYbLLAqXYsBfM18AJEvwVLO5VM/gM+gFhFSfQKO5ZjcCtFjG6Ia9ACWGEnOWUNTtgIJZk1y9ZCSNRgCQ3lMtKqW7H6LhGvEASCxkqS6YNQBl9DXLOCpSVOQIkl3bNLyX4BICprYq+YjqVYA+I9q4XEm31j7kfK1U/Wafc+s9r06eJ0Po6E2fJVtupxKUn2eH/COs9Oa29036GlDt1Zbc7HFacJy/Q5qW3bqzk6q6j/S+85Kdm+rMdXjBqiqWB2E37vyfofspUvyBZS6VV//ANM/OaHNEdZ6H6B7JVf9QWlMxXX955PzL+jOT6PmxM58FVSSOD3j7kdxeD5m2HYrv0WkncrpoXR1OPvOhe4/o7VfJS67rf71Y+bOk+E0XrtVzUX665cqMOO0nds6SxYf7naoT7xL+bNzrHaTjx9+XXq4vrr+NLoKl5qTf4IJcavpc1+3Z8KJ+yT0ZlZUoJ7LYvefyHyyeo6K4VfuNfSNddrXZS/vZqngekpnN1/8R6CqyWReSs3mzrp08J0dP/ZOp+an+JzU6PS0YWnt4/3Z+85uZ+A6sGe+TPyZ/bNNFFuOSimn0pSNc6bgjbbgPaCWs22+16ZexGuah0tc1L3TyE8mo7T8wf8Axw2NJY01VVVm1TRVX+kznX92MlS+ILbfa7eppTHT5kSmZNQAx3clyOmPsNKmFkDKjqvsNLyaSRVT6thFSbLE+hYKqeu5R4V3i9yn6Vau20655bdNKhR5PQ4XZrs6ChXFFTy12k7S09rnVx26HWv1mlJzKlb7s6XKa1I658kuPXGM0qFksQuptR2Zp0+YObk40oLhdDcGkgMQ30wVUJrdnIljyEio44/vBeV9DkaQSAxyyaVMrY1ylSgCcraKqW1sWBPYAlAaRYkQUSIENGoT9TUN7gce+dipGoK6cBGV6lgvKEu0AMDfrBYkcsegEbWCzg1CDT6vBRmRBeX4Fj4gZ8tlWe5cliACWCVLsWB67AT4IJM1gkPwAXYR/dDlXNOJ7ljOQICNpYlIrUAR94YLuVgSRCa2CIwEYxgZ6lSHWGBOuyDXZ4LJNwrLxC7h77F6kYRl+pC9RygYjIK12QA/NZyMNBKdjUHNtdvQKZnC8kUdCpAI3ZZJks42YEfkoS8k33IDfgDGwgCPfBVOJkJLrliAI14wI8lmKojHqOsgiOVGMF8jJGFUy2X5Ez2ASHsJ8E+AKPzI3WwUBbsJs8ouweH5DlAMblSJ5NYAGk30M0mvQI14iZLG5E8F3wBU4XkqcknoVLsBpROMCJzIVMIqUdwpBUo2Ljtn1LPfAFWUVpdzKNzn9gFphLYvgm5dlhQBYXkqiJlkktL7hFSXqWM9ySwvPQDkS2ePmWU0cc9oEudwOQqz0Rxp5fUq+wDl+4Kow2ip9wrctLz3E5zucbrKqntkI+R9saW9XZrifqb/ABZ8fcxcjyfd+0ke+sVNOORo+Jvpe8bc+D6/493xx1npm05eyOalqWkjhtvddDkppeVhI7q69Taqzucaqc/Yct6lqpnFtUQc1qp8jXk/QvZl8nA7dOP0n9uT8+tJctUb+h997NOl8IpjEVv7keT8z/BMvT21VnLgSpk4+u5tfCD5jGm+bsvkapcbY8GOVR2NAbWcTsWlr4GUszkqanBUbVXksuGzGUs5Zd98eoGuuCpmZjYSwNTDGOqwRJ/A12wgEpdfQ0sIiUtTPxNqnKxkBTmextIJfWiTXWJ+RQWOhVOZC9fQ1HyAKZj7ipdYLSpXg1ypLyEEs7GklGwjOyNcvgAmoLvlBKFG7NKnKlfEoijdblhvc0qUsxHlm+WEgMJRg2vkVU+CpeAJjmiG2+sFUl6hpzuVDr4CQSbyzS8bAI77Fj4iH1KA8QiQWPGC57ATpsEkNu5rfdFEVM7MqSnZvyaVONgsASO+xVT6GoEdwiRCyN+hYQlTt9oEjPUsR5Ca+JfgBEpEZLDjwh6FDAx5L0OOq9apuK3VcpVb2U7hZLfTeNircqVKWDztXxR6PV00XraVl4VfYslq442+noDcz720qKa3cpSq2bcSWu5bt089VdNNPd1Qhqp1qw/7okrtk8bU8aoscSoopuUVWHEunMfE7y4roG0vpNKn99g1ePKTdby4s8Zux292nn0RY6marlNNt3G/qpTJ5dv2h01d10VUVUUz+lMkmGV9Jjx5Zeo9aJEKPJm3dovW1XaqVVL6o8/W8as6O77qmh3K+sOIExtuoY8eWV1I4+PU1/QlXQ2nRVMo5+Fa76bpFU39enFSOq+MaXW2KrF+l2nWo+tlfM8rhd96HiitTS6Knyvlcz2O0494as8x65w28VlnmPrYl5aH2DzAPO8RgejDcok+gRegeSdMmcrYCzIUdWFL3LHcKT4I43gsxsI7sIy1/uh4U7ClOdoE/YBlrbILuAr8zmPBZgwt2anG0nNpeaenyLPQmwlRkDWxG8D4gB6lItxPnBAU9Bv6lQgCJP4h7x1JVUqKHU3CW+DoU8Xs1XuR01Up7VM1MbVmNvp6AbMqpPrJLt1WrdVyranME0SXems9h5PHfFdRU3VRbp5Vvh4N2uN2LlLVU01xiMo18eTr8Ob1J7g8TR8W5FWr3PU5lOUdi/xGm9p61ZpvKro0tvkPjsukvFlLp6T23JJ0+H6p3tLNxzVS4bZy6fW29TcrooTTp79SXGxi4WOxJVE7v0HLBx371GmtO5WnC7Ik8syWuXBc4OpTxDTtUfWzX3W3qdlZ7QxZZ7W42e2sMY7HFd1Fqwl7yrllwjlpaq2iH1Gk1RP0NJ+mTzOI6m7TdpsWG1U92jOl1l3TXHY1s52bzBrpdbdZw247ewofqWPJ1bGts371dqjenv1Oz3M605XGy6qr++TXSOpk1CkiLMGpxvsccymaW/kKsy8mk8xBmYHMBySpCmDjnwzSA3OTTajqcaqUdGVPGQNJ9i83ZGOZPpCLzZwBpvGGwqnMGZU7r0HWIA5efG6Cq6JScTx1RrmgDkmFH3FVSg4lV1QTh7g05eZz4NKqc4OJVZy5Cqlg05JT6JmnO/XocaajuaVSjqB4XtKv8h0UVfsPhbz/AHTKwz7v2iqm1Y8c37D4W86aq4Sx1Pq/jf4R1npihvmaUx6HNQ3MLtscNDiqIb8I5qY59/kehXHeWM7HXbWIO3Wm3DWOpwXLLoSb2CFtNrOEfoHs1RHC8dLm/wAEfA2s0tfI/QfZpxoKqZmK/wBiPL+VP0S+ntUqYfQQ01MRHxk1Svma5WfLY2kJuWv2lxsoLDiVOPBUsbQBn4FW2di8sLO4S8fEqC3E5/Rx3k1y/EqohT1AixiTUKf7DXK42Q5WtwES+ppUvdFSnpCNpLsBKV1KlL8lXL0Us0lPQoy/SDdNMhU94+JtUpYifIEhTEuTVKxClhUPDZvCWzgCR0j4m0gqcbFUziEvAQS8GlSn0yWmn5mkmUEoKl8REs0qYy5YBUy8oqSjGxpKMRljbuARInGYNpOMpwXlzhP5FNONKPQ0l1g1yxvj1LNPWqn5l1TrUVPgrMu7bSzco/lIn0nTpv8Ad7faOdDVOuX05IzuIOB6zTKU9RbX/GifT9GlL1Ftr1L1y+l6ZfTsQVTO2DqflXQLfUUrthh8X0E/5zS/Sl/gOmX0vxZ/TuFg6H5Z0H+3/wDi/wADa4voGv8AL/Hlf4F6ZfS/Fn9O6k+pcwdCrjOgpeL/ADelLOF+0Gj5oXvP5Jfjy+j4c/p6jlIkxueZVx7Q0KW7kfxTm0XFtLr21Yqq5luqqYwS4ZTzYZcWeM3Y70kbnqZqq9IPnFb1PEeIXrti/Vb5HFOXBcMOxx8fffnT6VY2eBXcpt0OqupU0rd1OEfOcN1esXF7mn1Nypws5wzm4vVXqtVZ0lFTSe7NfH+2m/gsz62vS1epdejrr0d+h10qcNOS8M1r1mlVdce8WKkjzr3BLdNmdNcrpuJdatzz+D616XUX7Nz9KG16o6fHjcf1dZw45Yfq+h1fFdNoqlTW6qq+1OYPB4jxO1qNVYu2lUnQ8po5+FaSjWX7mqvzWlVhPKkntBZ0itJ21RTeT/RpxjyXGYy6b48MMMuut162q19Wl0lu9TQqlVGG4O1Q6L9imqqlOmpTytSePp7tHEuBJUr61FMPw0djg2sWo0boUqq39Vyc8pqbjz5YSTc9x0dbTVxLiq09FXLboxtsjm/Il6pqivVP3KyklP3nDVe/JnFq7l2mp0XNmuh26+PaSmn6quVPtEHS9vHV2tzmph6eZxLhdnS6ixFVdVFTy2z3bHD9HbpVdNimp7p1fW+889q/xeit3LdNqzva7z5OFWOMKl6emt+7iOZNLHruLe01auWVyxktcvE+OWPo92xborVX6LxCR5Wju3b1j3FnS0Vup5qVE1fPoe5Z4LpKNPyXbVNdxqHW3Lk8+l8R4PU6LVtXbE4w392xrDPGTWLfHyYTGzD273C9Df0fPVduQqli3M5OtwmzRqOI3671KqqpcpVKeu8GlxbXX/q2dD9bynUcdfCNdeqeo97RbuVb00tqPiieZu262xLZvtdWvW1mg0V23zXqKaI/WX1T5irQU39YtPo77cvFdSiPkehTwLWXf8tqF6tuo9jRaCzoqWrdLdb/AEqqt3/YO/Se9nyzjx1227Fimq3aoorr5qkknV3OrxPii4dTbbsVXFW4cOIO71M126LqSroprSc/WUweaWb8vHLN7q0Vq5bpqSalTk2ku2QljGPQjIyP0G4ChhBwCwT4AMD7iqOuSdABGvBr4Bw9nIGQIhAo/ME47FkKNxucm1nH9gTkTkAH6lREH2As4CiI8DbcbZIIk31ku6gqY7AdDitzk0qpW9dUEo0FFWgVqEqmp5vJx8VX7rYdX6E5OxrNbRYsxS066l9VLp5O03qad8d9Zp5/CPeW9Vet11NwoicHpa6qinSXOapZWMdTyaLWs01K1Vm3zVVdIO7q/e39BRXVbarX1qqexcpO2288f3ldTh+tdm27Gpo5aXtVH3nbt8I0fN7x0uucp82PsODUavTXtOlVarquJQukfE7HCve/Rmq01Sn9XHQZbnlc7ZO08OrTZt2OLqlUU8rWzUnrJLlaSSXZI8/iKVrU2r0PBz6PU6jU1VVVW6bdlfo7tszlbZKxluyZPKruVaeu9a/fODkooucPvW70c1Faydu9w6q5r1d/7Pdnfqt0XLboqUp9GjWXJNNZcskkSzfo1FCqt1p+OqOLiWdDcTR1rnDIqm1c5V2ZyW9ArWluW+d1VVrLqbMTrLuViTGWWV4NMqIn6rk+osXfeWKKk+h5eg0VVVm9RdoabcJwZV3U8OqdLXNbbwnt8zef7+I68tnJ4nty8Xbqroo5Zwdrhd/3ul5W/r0Yeeh0bTua7W0XaqIpp+RyXrV/R33d01PMqv1YlEutdWcpLjMf61TTPGW69k8Hf1elt6q01XhpYq6o6GptX3Tb1Soi6l9amnMM46tXrdTT7u3Q10bSiRZvVlNW2ZSurpq/oerVabqpThvwfS261cpprpyns0zoabQ0W9PVbuxU681eC6fQPTu6lqK6qa9kscv2kzuOXpnkywzelvky7tFOarlKXlo8t8LVW+ou/KTS4RY3quXKvsM6x+2OuH271Wv0lCfNft/BnF+VdHE++x4pf4HFRw3SUufdtvzUzlp0WkW1ij45H6H/AFn5W0T/AO2+x/ga/Kuif/br4Uv8B9D0z/7C2l2gLR6Z72LaXoP0P+tFxXRLPvX/ACWV8X0f+1f8ll+h6WP8hbj+Ka+iaf8A2FuP4qH6H/W41xbR/wC1f8hm/wAq6OqJu480s19F0zX+Qt/ySfQ9NU/8hR8h+h/1quJ6Kf8ALL5P8DVPENLVtfonzP4HG9BpNvcUx8TL4dpX/wBil6VMfof9bsU63St41Ft/E39L00/5xbf/ABI6X5M0z3oa9KmT8l6RfqOP4w/U1x/bvfStMsu/b/lofTLDmL9r+UjpfkvSzPLWv+In5L0rqf1a/wCUP1+yTj+3e+l6Zf8Ab2vXnQWpsN4v2n/xo6f5L03av4MzVwrTw81peGP1+11x/b0leo6XKP5Rr3tCc89PxqPJ/JGnxFVz5on5IscuLlceqJrH7OuH29Zai30rp/lIK/bf/a0fykeUuEWI/SuT4a/A3+R9PVTy1O5HaRrH7OvH9sceqouaezVRVTUlW19Vz0PiLv6TXln1HGOH0cP4dzWXcbdUQ34Pk/rNS5z3Pp/ja6eDx/GlPNTJyU/pTMrqcUYpcZRzPfCxJ6BKoqqiWLiboc9OxKvq1LPpkfpp9/ADT1tcySp75Un3Xsvmzeqez5fTZnwlqiG6Y3Z957Lr/o13dJOn0eGeb8r/AMbOXp9Cljcqh56BS3BtJvpg+XHJY+QazmIDaoU1QkurwcN3X6O3+nqLVOdlVL+wslvpqY5X1HLy/Iqon6x06uNaGlQrlVXpSzC49o9uS98KV+JqYZfTc4c7/HoqnOxrlzseTV7RWV+hpq6s7utL9jOP8v3ap5NIo7ttl+PJr/j8n09vlaNKlPoeGuL8QuP9z0qz2ttm/fcdvqKaHbX8Wmn7y/Ff7Wv+Pl/bHt8reINcr6Jng/ROM15eoqp7r3v4GXwfiF6XXq18a6mX45/afBjPeT6B0qn9JqlfIw9TprdUVaiwo71o8WngFytrn1dKS7UOr9qOej2esJ5v3G1u0kh1wn9Pj4p7yehVxTQUvOppf8VN/sOCrjmjpmHW4/3SUcB0aq+t7yr1qOenhOhoWNMnn9apv9o/6z/on3XB+cGlpX+Tut9oX4lftBp1Uos3J7YO5TodIs/RbK/4Dkp0Wk/8LY/m0XfH9Hbh+nnV+0duPqaWp561x+w4vzhv1NclizHbP4ntLSWE/q2LX8hHNTTTQvqqlR2pEywnqHycM9YvAp4xxKvNFmmJ3Vts0tdxutN02a0vFn8T6FTOXnoVU9ftL8mP0fNhP/V8+rnHqulxJf7tKIrXH6l+lcX/AB0r9p9Es7FiXtLHy/6T/kf/AMx88tLxypf5a7P/AO9L9pr8ncXqf1r7/wCK82fQROIKlA+W/R/yb9R89+R+I1fpahfzlRpcE1mz1FPxrbPoIgqQ+bI/5Ob59cB1K31Fv4SX83rzUfSaf5LPoI85KkPmyT/k5vBXs7VidUvhR/aX83mn/nb9Pd/2nuiMj5sk/wCTyfbxV7P0TNWpqfpRH7Tkp4Bp4h3LvzX4HsQkuhn5E+XP7T/kcn28p8B0kQ6rr/4l+BpcD0dK/Rr+NZ6jUdTDeYgfLl9p8/J9vOXBNHP6Nf8ALY/Iuk7V/wAo9JIPaCfJl9nzcn28z8h6Jf7T+Uap4Nof9nU/+NnoR3RC/Ln9p82f26VXB9FUmvdb/wC8zej4bptE3VYtw6t5qbO1MPYrq+ZLnlf6l5M7NWpcn3dSTzDg8Th+rtaKzqHdqSr5turZ7TqR0NRwrTai6rldLT68r3NYZSSyt8WeMlmTxrNOrq1NXELNt1fW27nNVqdUtVRr9TparducUp5g9+1RTaoVFCilYSRtxUmqlK85N3mm/TpfyZb6eJc4nf4g1Z0VmpU1Yqqf98HLc4FRcpsvndNdDmppbnrUW6KF9WhUrwjU4M/JZ/j4Y+azxh4eNd4Nforf0bVVW6H+rLX3HY0nCLdh89+r31x91g9FsfIl5MqzefOxLVq3ap5bdFNK3hIUWrVp1e7t008zl8qiWaCRjbl2rNy1bu0RcopqX+8pOG3otLbfNTYtp94k7BUvQvarM8pNbRRGxrEzA6EU9SJtXE5J1wPtNR/yAinpJUslS8FiAbTlfRDlaNKVkqcoDK7ZLE9zSjaRDgCJPYsRsg8FlwBmMiCz8xAEjyVIsAIzG/QsbZDckbAQRwu2S4Mqdih6oF9WAPy9tR1CTefsJJU8x3OTarfH2lEZHTYBMF36BF+4CT0gUw99w1PSR1Ar9CpGVvuKq16hGL9m3ftu3XlNz6HSt8Js0XOauuquOjR38vfAfoXtZNR0meUmokLZJY7FbTUYhiJ2CpIy4FpdPTXzKzTzd4OdbbYHxAttW232zVTRcX1qVV6qSqmISwuyRdgBHh7Ea6mtyNRkiJ8BGB8S99wJErI5U90ixPUpTaLwWptLG5BMrJDZGJ6+CS/UvyDKEqNshNQRb7lbckNtKI3EmUFuBtPuWcYMoEG/QqZhF+GRBufIMzgSwNykwnmTC9C83iPAGpyJIvCEgae5V4M9QvsAq3DaT3JIltYaa8Ab7ZI0idMs1CXXH3gSEypRtA6b7mksr9oBKdjdNPiSU56HKljeOwHje0dKfDqc/wDadvDPh66YVPTwfe+0Kjhqz+v+xnwl39FN7yfU/F/wdMfTi/Sp36nJP1U08QYiV6byWnNNKlnpVppwpT+JqlNuE2vKMtzT6FTfMpx6Io5KLHNVVW6tlKwfc+zMqxdTS3p+4+MttOiFnpLPsfZtxa1CmYdP7Tzflf8AjTL0+hVULodTiNjWai3bWk1KtOl/Wpyp+KOzQ+7b8wcypnJ8vG6c8cut3Hh0cC1F5zqdYvKSdTfxcHatcA0lL+tVcr8Nwj1EaSlnS8ldbz511LfC9FRtpqG+7l/ezlp0WlpcrTWU+/IjsJdlBUo9Sdr9sXkyv9Yps21hUUL/AIUctLjYkYNJN5iETdZ7VN3LKqXKeFBpU+TXL4Im2IzIS5mm1PY3EFVPdsG0SnZs0qXC8CldNjaS2AkQvLCSXeTkVL7ejLyuOrAys7lScYRpY7T2TODX3rmn0N27aj3lKxKLJbdLMbbp2KVD2NrCwjpcL1let0NF6tJXJaq5ViUd5Jv1RbLLoyxuN1RehoLyjx+G67U3eK6jTairmopl04WIfgsxtm1x47lLZ/HsrODS2JS6alNLVS8HX1eusaGml3ed8zhcqTJJb4ZmNt1HbULZJCDgv3/d6Ou9QpijmSZ1+F6+rX6X3lSSqVTpcGut1tfjutvQ5U9xt0PJ4trdRpdRplaqSpqf1k0snDxXi92iv3WlqdPJ+lUvu9DePFlfTpj+PllrT3DiuavTWrqt136Ka3+q3k4tJqqr3DaL9TXPyS47nh6HS06+7qdRfqqhOXD3GPHve1w4Jd9r6fUJqrKyujQxk8Pg3EHXXXpNqaV9V9TytdVqrOpu6Wm+4rr22LOK71tqfjW5WWvqfpum+kvT+9pV1bpmtTqKNNYqu1UtqnojybnBVes26nd/6RTSlVW1ipnWu/lPTWK7Vyl3bTUS8wJhjfVJw4ZXxXuaXVW9XYV223yvpGTmx/dniezt/m01y205pq28HtT4Oec1dOHLj0zsa+Jmch4RDLCtsksB+QBmM4NT4HxKHKSJjY11LHkDMT4Lg167knowJBYLvuPkVE+0sdWhOBHcBvv8g/IaGyyAkuOohtCGAwaHwCyBcN9y7bBJ9MFQCBCHwCcAIjp9hYJOSt9gGwnI6dyQwq56srQjuX4AYNYCS3D9QK47kSzsyJJqV9pcfEIj8IkKfJSZnsBdtiQssfEuWyifADOwA/LonJtbQZRTm2bFnHcfaT4EFyVyJhQieoFx3EkXoJnAF3JHoIYl9sAIksBOPQjckCP3o2cSRtdiY+INqySFlhqEDa/Ak+rZVsZiXOwNrLKtyYLPQGz7xGBHYJbgPhgT1I4yQCtywR+pPRAXYT4gR2Y9QFLnHUs+SdSKfULpoeepEslIKn1ks/AifQrgAn4ZrD7kTjCQTe6WALt3K3gm4fgCzC6heSf33LC36+oFUF6GZ8lbzAFTYb7rHcS2I74ALBUuXalJeBh+SpAEn2NPrkqUrYsJARZ8m6UZSNqX0wBulQciz0RxrbHzNpwQeR7S1f8AVlNKz9aY+DPib1L5advj0PtvaJp6O1S3vW/uPjtRTFqlzlI+r+L/AIN4+nU/V6MlNO5lVON02zj5qpfZ9j0tOanNLe6W5t1KmH8zrUSllwWXVOSo71ipVNJd0fbezVLemvNLetL+/wAz4XTfUq5m4WPvP0L2apT4bVUutxw11wjy/lX9Ey9PYppxP3nIto6lVGE4JXdtWXF27bof+9UkfMkrnq3+ORI0kdX8oaJT/wBJtt/7rn7jP5W0NOPf5/i1fga61qYZfTvKNirHaTzvy1oJjnqfpST8uaJbO647UL8S9cl+LL6eoqW9zUKYPLfHtItrd5+OVfiX8vaNKfd3n/wr8R1p8Wf09T5ryWTy1x7SPKt349F+Jpce0jS/c78fxafxHSnxZ/T1F6FS6tYPNXHdG4XLfz3oX4irj+iotur3d+qOipp/rF6ZHxZ/T1F4X2HX12utcOsO5cVTdTimF1g5NJqadXprd+imqlVqUqlDR0uP26rnC6mlzOmpVR9gxn7SU4sZc5jXn2OIa3TVWtVdu13dPebVVLl7fcelxjVu3wmt2q+Wq6uSmpbw+vyODSaenW+z1q0v0uVtS/1k2dC7b174S6dZY5Vp7iVL/fUv74jfyd9Y2vZ1wyz3P4xo9DquG6K3rVdTcpqmc8vn+/U7N6jiuvsV3KrkWHTzKmmuKWu0L9p27/ENHd4U6Pe0q5VRCtreUdng65uFWlWsOUsdJHezzYuXJZ+2U87eTwXh9zU2K6/pVdqlVfoUPJ7lHDbcLnvaq453d+r9kHS4Eq6KtXS7ddNFNfKnUoTanY9rKUts58mVteb8jktz8NLw385PktfXVp+KahKppV1NNp9Nz6zZSeFxbhd7Ua2m9ZodSqSVST2NcOUl8tfi5zHK7cfDdRVwzU+7vqpWriTzsuzO9x9U3dBRWq6GlVKfMsz2O9e0djUWaaLtCqVKhdGvRnUt8C0dF2mtqu4qdlW8F+TDt2a+bjuff041xTSrhKpqq5rnu+T3amZ2OrwDV27HvLN2pUczml1OEejRwXRUXOZW6n4qqlG9TwvS6qpVXKKqWsTQ4kd8NaPk4pLjP66XH71mqzbdN63VcpbilVKTi4NYWrsaiq7lVfVn7ZPSscK0enr56bfM4ia3PyOzas2rNLptW6aKZmEh8smPWJ88xw64PFtLiHDKK7K07vWqpjlpb+46Kva7RU3bDte7pu5iqlz8D630JuyTm+4mP5WvcfMKzd4bXptTVKdWWoO3xrT1OqzrLdDbUTGTvcW0/v8ARV0pfWp+sjHB9R77Q0qrNVH1WavJudm7zWz5HdsV+9sUV8scynJyVKVExK6BeUV52Z59vHb53Hg6Ol6TjNdqX9fv1Pf5jx9RptQ+NW7tFr9yj61cnrrydOS7srpzWWyq230EkfaTSObifAnmGWJG+IKJ6lx2Nb42Qx0AeuAk+4/vsFLAZKknuhCG72wVFlLqSU2PiGAgRuVQaimNwMtYCn1LCL1hATLW0BI09gvggJmCryXHcY2kBHXoBHyG3gBuxOYG/X5FjwBCrH6pcdwgDUlSlkksfACZRG+5rczPfYBJXsRZz0G4URRhdyoIkfEm+TUSZjICJ2ER3D3I8/AoRPgBgD8vjJqcEGcnNtUG2/BCkD4ghYgCQo8FE9isCfHA3YjAW4CZDeQ/WSdMbkAi9Bncq3AikqyPMkwA+fyJGcGlldS9AJHcYkbZ2EN+gF2JBfgwFQjeS7dCMHhnfoC7qCJQwL6CPUEmNwLIUtxSsE8ljvAFfQPGBPoTbYUEm92aiCSyt+CaFLErcgW2QjSRckWfQu7AJCMZx6l2yN2BIxCmAl5g0t35KqfAERV5Lyx0NJYygM+iKts4LyvyajrsURPwzWPgJXQ0ljyF2m+JNpNPKx6EXZfM0piOgRVvHXwIacx9gShM1SsLoyDxvaD/ACFnEZZ8nrcWVjbofW+0NK91Ybhrme58ZrbtbuckYTxCPq/jf4R1np0UlPXwStbuDkppb6GLydLyegRKKcINqcs1S8b9DkqopdFL7lg3aqURuj9F9k0vyJR/Hqn5n53aSaztKP0H2Rqb4Q6Iwrr+1I835c/RMvT0dRwijU6iq7VfvKf1U8IU8D0c/W95W+7qPQ8G0j53e+knLlJqV07fCtDbcrT0v+M3V952FpdOlFOnspeLaRyxmdzanYna/ad8r/XEtPaW1mhf8CORW6U8U0r0pNU/BfabhPdjdZuVZppS2p+SNLDmfgi9MIqQ2bope7wEvGxYXXPg2s5f3DdN1immltwk32NKhJfo0z6FSlSXHYbp2qxBxX7Sv6e5aqmK6XSzl2WwcxI/2S2Xbo8N0Veg0dVqq4rkVOpKjB3eVOmKqZT6P7io0lDnqN+drcrb2dD8jaJOfc1RM8rqcfiehTTCimmElEQVKd0ahf3Zblb7Lnll7pHdyXbwHnfBaUoJtlIc9fiWC7mkBlKfUROxXhEYAizuWfkFj49ALDjHzbJ8Sy/BHsAcJvKOtrdRVpdJXdoppqqWyq2Owlu24MXKKLlDoqSdLUNM1PazW/LOnuLUaei4ocrPLlSebwyKNfqrdt81Ce6OT8iWJ+rcupfvVUd7T6a3prSt26eVff6m7cZLI63LHGWT+uXpJqfASLg5uA3PQTPZDl6kWQNb9ydSoKZ2AdBvtHzLHlFhFEjwX9F7DM4Ey+4BtJS8JFTTUqIfkRiBtsgLHYRMJyEvGSlQdMIIYNKkCEZYnbYsAIgbvAwvAjtADKwy4QyTIGseBKS2It+hWATwHEdCwFHgAmujDbEQI6yBfkPiiNYTRUuoEhzksrui/ANPYDOHswoeDSSayg12AkR4Q8o10EOJAixkcyGEFndFBOSOZ6DAAzLkSaW+xGl3AkbAYbwAPzBOZHqRb7lmHuc21aC2HTwOjhkFSxJH1x9pFKLHUCp4JgDr4AY8CV6CE3sH/wAiAtsmXUkozBXL6mdwLzT4EzgR8CpATwXy2TE7lT7AJjoXd7GWmypR6hdLhk32H3jOAEx6hsmJyG0AkEa/vI+ANESENkJ9AEE6Fx5AE2LvMobbBZAJYLJVjdEhSA6FSL0XYQp2CbEXPXA+BoAl0RSYiMlpU7jQu5RBrZeoEieiNRjwKVj+w0lPVgRQXqa9UEl8AJ16l5ZW32lUS8lpXwAnK/l0KWmmmlYUKTW7AmIzEGlCXTOwhFS69QEJQu/c2qYyycrwbppS6fAI8b2hofuLDX79rPofFX6aarjeG5PufaOqmnQ26nMU1/sPg7txVVYblvY+p+L/AOOO2N8IqVG2/U4b1HNXn7DnpURuzp6m67M1752O9upsrkptKlZ38HJdo+rSuWHE+pw6W976l1OmPB2qnERvHUuN3Nwi6TT3LiqhfM/Q/ZnRVaPharuNOq79aFsl0PidFXH6TiUfomga/J2m/wD10/ceX8zK9ZEz9O7np95ZjsYVSbNJyfOc21Vg3Kn0OJbt9zfw+0g0oN47GFKw4NS04wEWYyaT+PgxPj4lntn0KORNziUald8nHTPQ103Ctp5K3iDCmMFlyEbjBaV8WefxTX/QNC71CTr5lSp7nlaTQ3uJWvpleo5Kqv0W0238ZwdMcNzdrthw7x7ZXUfTQkanweHTqtdwnSVLWXLWouVVxaabxTGZlIwuOaqmK72kpVL8Olv5lnFlfTU/GzvnF9An6lUR1Ovo9Xa1tn3tqqrs096X2PN1vFdTVqfomhpfMnHMqZbfXfCRmYW3TGPDlldPaqrpt26rlW1Kl/3+Bw6HXWtfady1zKHFVLWUeLXxXXaWiu3rLbqVVLSqqp5XldGkcfs3eb1N1JvldG3o1+J0+HWNtdr+NrC5V9R4M1XFbpdVdSppW7eEeDpKLlfHr9Trqp5anVypbraDt8cvUU8Nrt8y95VEU+nUz8fmRz+H95j9vUVVLXNS5TUpp4PJ4nxe5ptQtNpqFVc6tpuH2Rvg+otvhVpO5TNMpy4jP4HRtV27PtHed2pLmf1G9k+hrHDVu2+Pjkyvab07mi4nqbuppsamw1VUsNUtfea4rxN6Cmi3ZVLvV7JqYR6MrfLxjH7T5DVavU1cZdfu0rlNUU08s+m5rDGZ5b01xcePJlbrw7307i2m5b2oVdVDeVWlH2bHu2rtN2zRcpTaqUo8L6DxTiNSepqqpomfruPkke9ZtU6e1RaplqlQk3lk5ZE/Jxx8a9tpxgsSuhUkXHU4vIzTLx9xuJWUEgmEFsXYdBnYC5fUJN9Qm3gsRkAgvkFlFgoFzJn4lgApnP3GvgTCQ3cgVkg18BGAIUJdepXSmoaKiOX0XqWYwTYql+UAbC3ZYzsXZ7ARLHQLGxUO4ARL2GCrHcBsCuAlgCb7hJIu/guAJH92VR2KssQ5APy4RIb64NQ0Eu4CI6Cn4FSzgddyiNDpsVzsF5Aib26GX8TQaUSBlQ2R7wawFDAkd4EZ8liABHky5foa37kxMdQJiAIc5AH5ctszJXuoMxHoVM5NrjBXD3wScB07NAXBG+4yw9tgGOi+LKvsJ06k39ANNyiJyHtBmXO5Bp+SfAOYEgA25Qb8CGu0AMR5CpEeUyrvgKLCj7xATnIAsqCRLwA994AYfgR8iLfOwqbWwDoQufgEmBPQrQKkBMlhFwIAy4C3NJFUdgM49QktyjcJRdRBfkaiNpAiUmlC6hJlS8ARehpZKk++C8svpHYCqlGksQhilZ+wsSgJHQ0k11IqUtka2wAVKfqXwT1NegE3eJgmebb7TWxqn4v0Ak9ILu+xYfQ2k4nqBilbGob9Cw++Sy9mBaVt4N98kxBpLyB4XtXUlwmmWs1/sPhJbhNb7Sfce175eG21unX+w+EzCfY+p+L/AON0x9N+8dPf4nQ1NfPWqcOTtttnn35pv/E6c3orv2LStJJQ5eTsY94p3OK25Xdm62udU0vbc6SammnoaTFynpKf3n3lrW6fR6PTU3rqobt0xT1eD4DT1fXUZfJ3PuXpNNqrFh37aqqpoUZeMeDx/l2eNn67/ZzflvRUz+6V1elP4nHV7QadP6lq7H+9CNU6HR0P6uno/kz95z02bKx7q2o/3UeLeH0u+L6dT847braWnqb81/2G17RUN/5s163P7DuUUW/1aKfkjlTnokuw7Y/R24//AMvOXtIt1pm/HN/Ya/OFzC03/wA8/ceim0spfI2qsTgvbH6O/H/+Xm08cvVP9z0cv4s3+V9fyT9AidlyVs9BVNbPBU8+R3x+j5MP5i8l8U4w6caZ0/8Aosi1fGrn6txdv3JL9h7SfdyE2+pr5J9L8+P/AOY8O6+O3aIprv01d1Ukj1OFfTqdPVTrqm6lV9WXLj1Oyn5+w1L6Jsl5NzWmc+btNadPjlKucJuN0yqGqvtN8DuqvhNlL9VOlr4nPftLUae5YqqjnpamJg6vB9Nf0mlqt3t+dtJOV6jcuGl7S8PV0vaKu+tXYahWuXDS6znPyOa1wzXaumm7e1KqoalN1OvH3Hpaqxb1Vh2r1M07qN0+55S4FdpbVrVRT5Tn7Drhyfrrenfj550mO9V6mksabhVutV36VVW5brap+SPJ4fxGxodZed2l1p/VVVGXv5O3Y4JZttVXq67rXR4R3qtJprlKoq09tpbfVJ3xn+2Pkwm5bvboanjlOpprsWtLzKrC94lVPwOnap4jwlu/b0yq51CoqW3y2cn0Fqzas4t26Ke0UnJ4J80k1In/ACJJ1xnh5Or0esu3KNXp2rd90rnpVcQ46E0/B7ldSua2466nl0TM+rPZj5Goh4wZvLkx/wAjPWo8r839NVcmp1OzM+6eF8+x2tbw21raaeb9zrpUKpKcdjuQ31KkkozPYnfLe9sfNnve3jUcCrdLou6qp2/3tK3+057/AAHT3LNFu1NuqhQqt59T1EsGki/Lkvz573K+ep4Dq04p1NtUzmGz0NHwe3pb3v663cvRyp7Qj0427hfaLyZXxTPnzymqjVVKUdd/BqJ6hzsvmVIw4CTk1E7ZIk+smvRgTPhCGuvzNpQt0SAMpFXeSx2Ik5KEzsVCAoAqHqIKqZAnTYqUlwiLOwFLsiZLAD5iX3RZS8EXcqK1JVTGyJ6DK2AZnJZlwhuJQARIKljIDoKaX3LGS46gSPJSqOhMgEMjlfeC8voUNtsFWRDLDARIgvK43gb4AkT5Kl3CQjrIDr1IahR5JDWywBIb6ka8lnMRCNcoHHl7NCe2TcSRqF4Ax8CxOSpurpEdxsBJwZg099yJeAM1L1BtoAflSwt2VJMiz1NJeDm0Y9X5LDE5jBNyKudicvXJfQOAECH2Ju+5QIyPL8GvVAgkLciyVtJSEpW4XRAfaB8Q3GQaZS2wb+BJcCeoFeSQE18QBUJUSI+QAbkiSiEwM7MvnBXsZpqTqdKeVuBYT7lguO5NukgIJvP7C5ZY3AigJNblUFSAhpbfiVFpU7IIiUljuFubUICKlPp9pUkixMtmlERsBmHJpLvuI/uxmeiBowyx8fsCcdDSfzAqQ5ZczInMSVfpbgSG30g1TT1+8TL2ZrG/3gOVTl/A1CM822Hlxg31S3ALsWmWu/oX4F84AJbGoS8kl9CrcCpfA1GH2IlEOVHYTiQj5/2w/wBG2e3vH08HwjqTphSfd+1/1uGW3u1cf3HwfNjEH1Pxb/1us9I89Dhq0/vqubmhrbyctKWU947m7cpP9nU75SX2rVvGP27G2orU4bRx0uan5MttVT9bHUqu5Yqav0UvsfotpP3dKn9VKD840yT1ltbyfpNDlJr0PB+Z/GcmqE+jx4OSldZMKDcyzwsNJxuaSW5h56Gob8egK5MbGkn/AMzjoUJU81VUdajS2y0WIqy+5ucbs405fQ5IyBqlNmjFVVNuiquprlSbbfQ8Z8fqdcqxSrcw1LmPuNY43L03hx5Zzce6t8I0ljuzisXqL9qi9bzTUpXjwcyfoTWvbFll1RYNpQvBlNLC+8st4KKmvElW45e3TsiAbCwswzLdSt1VKl1OMLuzocJ4lVxCm8rthUV26oaUtDXjbUxtm3pU4U9SptZZ5Wh1967rr+l1LpVVLfLiNnseq3TTS6m8JS8FuNhlhcbp0uJ8Tp4ZRbuVWXcprcfpR8Dt1azT2qLdddaoVyHS3/fycOm1ljiVmt0Ws0PCu0pqejPB4lXxK7ZjU2alTbeKlahL4o648cy8O/HwzP8AW+K+uWaX1S3L8z4yu9r9ZprFVFNdXufqJ0Uufmup6dji+r0rVrWWaqlGG1FUevUXhs9Ln+JlPVe9TqLTvVWVWndpUunqkckuMJny9WutVcfsXbVdSorhVcyz2g+mVSMZ4dXHl4vj03PzLJhNvoVY3gw5NpePmbSyYnsaTx0KjajoFkzv1LOMgWG9iqV1MzK2ZUwNMRJObwiTO5RUmxyjYRAFwNwnnqJ7AWCRK3x5EiXsBqIQnBmY6hR8QNdTWTEx3L/fcos4EtlbhElx1CL9hV4yZk1M5iAES/2GtiJ/8y7MCj0Kknu8jYCFgJT1AFTjoWJ3+QUdSylsASh7FlEz3EuCg11ewUeg3Xcq22Add0Rs024hJINdHEgTZ5wI7/MsDHR47ARx3E5LtuTHgBBHKUYKnnpAeM/cBlTHUzFXQ1L7MyBKsepMxJpvuiNTuBN4AldmAPyxT1NbU+TMlmDm2PPkZ7yGmwu/Qgo33EiQG3UQo8hwx2AfcMAbIhF3e5IyNs4EuOgUmBE9CQnl/YXCkCQ+ww3gTiSAWOxYMx5L1mQL6L5hExEzJQL6EiTr6/m+hVumpprqji0WqnQ+8uv9Bdy9brbcwtm3dUdSpeTxVxO+ryuVKbTcNdj17dym7Qq6XKawW43FcuO4+2qqqaakqqkm9k+pVDcI8fjNFU2q6KnT0lHcu62nSaaipp11OnA6+qfHdSz+u1cvW7CXvK6aZ2nqWi5bur6lSfofM13b+t1DqppdVXZJuDs29BrW1VTTVTV6wdPik911vBJPNfQLc69ev01uv3buTVs4UwcGou3dNw9K4/3V/VbR1tFw+3e07uVzzV/o5iDMxmt1jHjx1vJ7VMOlNOV0aNRJ84q7+g1nKrvNTS8qcHt6fW2b6XJcp5t3TOUTLCxnk4rj5/jrrWXKOJPT3ElS/wBFnY1WstaWn601VvalP7zpcWpdHu79GGsNnQ012zevuvVVVPrGXzepuYSzbtjxTKdnq8O1eo1Vyuq5RFv9VqmF/aeknDOjRxHR8sU3EklhKlxBzWNZYv1OizcVTW6XQ55T+uOcu9607E/V7eopqldzO3qWXG5lzb5sFleTCeSzDCOROFhF3UswqsFnqBtRGxpNT0OPmx4HvbdOHcoXrUi+119ORbmpykzr/TNPS86i3/KRh8S0dLh6ij7y9aswyv8AHdTwXaFg6D4toqce/pb8Uv8AAx+WNEsq5V/JY61fjy+npp9Jll5uylnlvjOjWzuPyqTNvjmlvXlbtq5lxLS/EdavxZfT1aLjqTmh0x3HNDiH69Dj53OcvsR1YMubx/alc/C1/H2Pgn1jJ977Sy+Fd4q2+B8HOMNs+n+L/wCN0npEpeemzN0THwgzTThz1N0pKnuelVpp/SgxD5jkWKnv4k4VVFX4hXb03+eWmlmVJ+lKEui6n5rpav8ArCwnlcyP0pTCbPn/AJnuMZNJSpN8y+JmYePnJpUtrLx5PEy0srZsqw/XYyqUl3NJJ74Aq23mDShMypa7F69yxKqf1pg5FVHQxL2DqaoqdNPNVGE+rBHU4xddHDq0t6mqTPD9LzcG93H1rqbfrsjyuIXeIXrP7vS6aOaIiFJ3+FabWW3Zu16r/o/u8Wt+h311xe3r04pq+Xa0CfDuHVVahNJVOpUp5c7DTccsXLvLcodtPatuUvU6nF+I6a7pXbs3OetVp4WOp0lqvpOlt6W1paHUkkqkpqbNTDtN5NY8MznbP2+pr1ens3LdNy5TS7n6KfX4nUv8c0tnVUWOWqqauV1qEk9up5t7Q3vyMvfQrlhupZyqcYJwiza1ujvq4pqq+rL3pxuiTDGTdYnDxzHtXJx7iNqui3RYvt1UVy+XB2aOP2lRRNm62kustnU13CbdjQO5TzV10uaqqu3od/hV2xVpKHT7qmulRVsnJb16/bWXx/HNTbj1PGb9KsXLWnrtUV1NVK9RlxG2dsns08sTSklueZr6bOv01yixXTdu2vrRS5fp95OC676ZYqt1UVKqzFPNjKMWTruOOWM6bnhw8ST0nFrOqpX1aodUeN/sPdqi5bqpU8tVLUr0PN4xpa9Ton7lfutD5qfPc7HDXe/J9lahNXFTDnf+8DK7kpllLjjl/Y8/g1+jTaq7pLlaprqeE8S1ue1eoVyxXRCiqlqDo6jhOn1Ost6pqqm5Q03G1UbSeh8xllu7jPJyS5TKPE4BqKFXe0rcVJz6xhwe7Xbt3qOW5Sqqe1Sk6lnhunsayvVUUxXXhrovQ7u8ZZM8t5bicnJ2z7YvneM6G1pLti/ZodKnKnCe59HZuK7aorW1VKZ5/GrPveG1uJdDVSOThF/3vDrbpzyzTh9jWX7YSt8l78Uyv8eh8ypuNpM0+YydW9xSxY4hb0ddNfPciKksKe5z088xt9O8mamDHSUVNhGlvn7DUmEvDORJpYgIqLvsiZ6lgBsJYmOgAdBsJ8DfcoT6lkk+hebG4CCTPfBZKmBJ69C05AeO2QNbKME6xAmI7AorCfYkGkkBc9CpRuwk47DLAvxKnnYkFT7KAiz1bgc3Xcy3tJXHR5AuX4LszKkvQK0mMGZaNSBP75Kk92Nwio0nnOxZxgynDyE5QFU9S/EZEJdALL7IvN8CKSQlsBXLyTbLLD3I5YEb8Enow1CJ9wBveNjjdbpaXLU56pbGn2EKO4DfdiZw+geOhIfQAl2AW4A/Kuvc0kql1Il5+wsNwc2zd9i7rqWICZDZDEOApb3C6wwu12iSY7EgspYIbTJZHREn+7AuzjL8iVJJjdkidkBesrsTdrOC77yHuBJDUIuy6BKd/kADmNy9e4gCJMQCyBi7Rz2qqe6g+fruXKaPo62dWx9Gdf6JZV/3yp+v3k3hnMfbtx8kx8VijRUfQlZrXTPqdGNVw6r6q95anqpR7FKcdy5Ymf2k5L/Xi6viC1Nh2nbirvJ29DR77RUK/bTh4VSO57m3z83u6ebvyo3yyLn48LlyeNYvLvaC/bvO5pKononApo4lUo946V3dSR6vLD7FgfJU+XLXl5teivfQaqa71d643zfWf2HWt66/Yte6VtJ04Thyj2uWfQqw9izP7WcvjVjzdDoqqm72opl1bJnbsaLT6e467dv67/Wbf2HY5QviZuVrGWeWTF+zTftO3V1+w6drhNiihqtuqtvdYPQjOw2fVvqJlZDHPKTUrp2+F6Wn9Wqr+NV+B2rVm1YTVu3TTO8Lc36ITPXIuVvtLnlfdabz2E92ZxI38yZZapjeS+ikzsXoDTUxuVVRJhVYGWDTi1th6qxyc7pzPj5HnLgtTSdV5KO1J6r3LHc1M7PEdMeXLGajzqeDW0lN+r4UwaXB7Cearj9WvwPQmOhfiXvkt5s7/XSp4TpqX9ZVVeG/wOanh2jpWLFM/wAZ/idlKepY67wTtl9p8mf26y0Gl/2FODdGh0tpqq3YopqW0I5m33EuB2qd8vtrnhpJb9ZDz6+pnb+wqWfJnbDocbXNw2v1R8E4VXWfQ/QuKU83DLvw+8/Pb31XUsLPQ+j+J/g3ExHU3tScFDmtLaTmqbdGYwetVVSUto4JTOWnLgyqJT+qo79gOxpo+k2n+tK+B+m20uVdZR+Z6eab1pzDW0H6bZTdqh5zSt/Q8H5s9Jk2uZ7LHqaxCn7DVKWxVjp8Tw6YRT8DS2gQ4wVRtEl0m0STNQi+OxGm32AkS+xpU53bJGDSUZSkDz+NWXd4dU6IVVLTJwXU+/0St3F9ezFLjquh6Tp5k01KazOxxafSWdM6/dUxzuWb7Trp2nJPj611fyPoU7j5Km65w6sUz2OitPxDhtVVOm5naq600zPqj33TKKjWPJZ7XH8jKeL5eLb0Ws4hH065XTaTnlby/h0PQ0PDqNC7nJXVUq2oTWx3EoiZKmiXO3wznzZZTX8R081PLUppahp9TzK+BW3cm1dqpp7NTB69KLlsmOVx9M4cmWHqurodBRoqKlbqbqqfNXU+p2aaKaam6aKaXU5qaUT6mp8FXoS21m5W3daWMS/gXKbe4U7b9jWOqIm0W8/sNS8E9Hg1SknLZUVTnaDSjtHwInK8FWMICV26b1qq3VPLWoZw8P0NHD7DtWqqqk6uaatzsS9s/MJ57+C78aa7XWv43MLJiqzZru03ardNVylYraTaNb+noaSXUjMtnppNxvKNU7YgkY2waUdijScKDXQxEbI2njYIfESluR7/ALBkBPbcvr9g8FmACfl/ETBl7FTZRW0VQ+hPVFl9QKl8hC9SN+PiVQ+gCMl6jBVSlnEvyA+wkdF1LylWN0UEowVQMdBE/wBgFblQmE4WSKmSxACeyLuFPVQAKttx6bjEbCGghDWSzjuWJZQJ6IrmNkR9kPG7AbFmcQIl4RYfgByqCpF+ZIyUXKe5Um+wSnZSyrrtPcBHSckaS6kePAmVkCzJH6M1GDLbWAI3HQzM7FwZaTkBDZIhFXYjiGA36Fj4stOFKHzAkPqBgAflMx0NT8TOe5fQ5Nql1iDXSDCb36Cc4n1A084fQkskMqXSQIp64L18DfcZ2IAyVx2Zlvugqx13My12LGOrDQE+MmllxA26iUASzkeglD7AKu32k32E5gsYAQkypmTSiAI/BUm90WUn2LCaII1OzHL0BUiwZierLEeRPSS7bICApqMEGUmzH0iz752uen3n7022lueNq27XFqK1P1mmaxnZvDDtXs5nuVLoT5wUjOqq7RkR3+wkracnk6zWXr+o+j6ZtKYxif7DWONyvhrDC5Xw9dY2J1/A+eep11F5WOevnWyO3RxZrS1+8UX1hKN/Jq8djd4Mv49b4lxGDwaNPqr1t6qm63VvvlnocP1n0iy1W4ro38+SXDSZcdxm479Pz9DjV+27jtq5S61uk8nR13ErNvT1KzepquP6uMweJTcXL7xVVe8k1jx7m2+PguU3X1vNCePmdG5xTT26mpqqe0pHHa1T1fD7ihq4qYfk6mip0Vyab2Ls45nCEwn9THimrcnsWb1F+2rlGaWcqOGxZosUcttNJucs5k3Bz/rjdb8NJ99y4U4ySHuXr69CIsZ/tK3n9hMs1T4ICD9C8vU0k2BmMpfYappxnY0qc7ZORLbAg6nEKU+G6iduX9p+c6+Kb9VNMLMuD9L19M8Pvqf1H5PzLVU81+qd+p9L8P1Wo4beal3OetcqcdTipSUPr3OequmtREL1PY04KcVOOhyc0Upt4jY42k5wbccuEQc+lqfvLSS2bP07S/5vaqlv6lPxwj834fZprbr5lNOyP0nSZ0llrrRTn4Hi/M9RM3MlEz16FSjL+wqhP8SxHX5HgcyZe0eo7behY+RVSBIcwXl8Gkn1LGcZAzEdTQy+xaqcJx13AnLK8SXZGkhD/uigl4LGRhdjUPl2+wCJZNQVY6IRjYBCS2j0LBVDSfT0KtsJ/ACKnp3NxjCXqRLO/wBpuHEBGad95+BcG0mvwgKnuogCU4NLbuXESyy47FBTPQ0k1uRPCj7gqX0n4gae+PvE/Aqp+ZqIAkLqaG6/tLCfXIFSgqztuOVM0lHTBUVIsdyfH4FWwDd9RMCSwBFJV9ojuJ8ICpFhBEbAMglPYqgoJSVKMIR8jSWcAFPhlnoG/AWUAhwEn136FW+5cLyUEsQxD6FyIQEW5UirJYAkPsVU9y8vxC7RAE+JV8ytFSCM5+AicIsJ7/cIS2UMAqWvQqWMml8BuBI8t+hU+iLHkiSfoAWMQVUyVT0WBGZAsQoEY6IZjcjfTBQ5Z3ZFSk4ZrO3ceoGam0sMw5jY5JSeyLh5A4UvBrl/vJt+DLcfiBlw1iTLS8ip+SL6u8vsBtKF/YTL/wCRPeeEYdb8AaqqjeQcfO4bYA/Lt3guyJ8wvJybaxDRn4msbYEprbYBsky9QGF0MZHrlj44AQSJ3LMBLOWQTtkQV8spTkASMkh+DU/MlTlAQR3LMdAs7uAJDRrdBYC8kFWcI1gi3HxKGAUDQdNgGRPMAXbMsIkyM7dALIcsZ7EbJoHtjB5XGFFqi9Tmqlwenl7mLtmi/adutTSzWF63bfHl1y28DTUanV0u9f1Cpoezrrj7BcbsVKm1e5n3Uwd/8kJOFeap7cp2bPD7FrMOqrvUd7yY6eq82ENHXeq0jd2XVmJ6nR4fct2792u9VTTV5PYhdEdPUcPt3q+aXT3SOcynnbhjnj5l9V06Ln0riqroTdK6+DHFLHLqaa6cKvf1PTsaS1pqWrcy928tnNy8zTeYyX5PPhfl1l4S0lRaooVKhKEeRUrtjizot0p03P0l0g9nz1ELd79zOOWts48lm3h6/h9FhU10Op01Nz4O7Ys6D3Sq+q8Z5qjvXLdN226KqZpZ0Xwih1YuNL0yamcs1a6TlmU1lUvcQ0ujpVGntqqqp/q7L1Zy3eG2tQuen6lbUysplfC7PunSp53+szrPQ6yn6tFyKf8Adqgss/lWXH/1reivXLOrekuVc0eZyevTMT0PO0PDnYr97dqmvolsj0czESYz1vw48tly8NKXuansTp5Kk42MObSUNfcEnOxqlddmadL/ALSaEScYWTkpowvQUqNsHIqeuSm2UomEclNKkmd9jaXdNT5CbdfXY4ffxP7m+h+b1W6a7tSqSwfpuqU6S9St3Q/uPzW9Urd6pYw5ln0fwvVbx9OpeSTWximd+puu4qnPKvBmil1uNpye1oVmp1KevU06XldEdqulKimH07nXczU238SK7PD6uS41MupH6RoG3oNO+vu6VHwPzLS1qjUW35g/TeFw+G6fvyJPB4vzPUZz9O3Sl8SpZ8FWTSTPA5iUljOSJeC5nABfMqy8Cml9UiqAiQ57G0k87hJPMFU7R8gERv8AAsBI0vAE26eR0lKDSXf7CqnIGUuuTUY2NKlyVJfEDKW/jwVLxJvllNGlR1+YGUnv2Lk1iOohLOwROpYlYLDfQueiKrPLjb7DXLHkqXfc0qXO2OoGVT5Nqeg+CNJYAkZ6jHUqTXc16KAEZKt8IqUdpKu37Sodc4LvsPVmsJwnl9AMxk1DHURjeAJylWEXl8jlAmSpT0C2FVdNCmqpL1YF2J6sKpVKaWmn1RUsATZ7SWBCLD9IKIk5KtsBOO5V/eAEmkpIvmIjsBrpiCbsYGV2KCb9PBqSJT0NJZAJT1KqWu79TXzLDajuBlI10S2CXdmuVYgCJT3ZVS0WIwIceAjMZ2Kl6GsIq38AZUT39DXoN/XuI8fEAlOIRYhEW/Rl69Sieo3q6jfA5fIFaz5M49GVtp7MKqFl/YAjyGu2wmST2AnKksYJs8CEkSOuQLv4Mt9CtKOpmAE9vuESi9DMxuBhrr1MvDjL+JttdzHLAGX2QKAPy+WtogPLUDLyVPJydF5cjrA3e0hAVz0jAz2z4H7OwAbieg26CMgVEX95LEIkPsiBK3SQEj5gSMEbfYpY8gRpNSVKPQcq+JeUCROJLEIqWNywugERcESXxK5gCDJfIATPchdydgH2Fa7yNjLywK38ybeo67biOsARKFvJYGckkBgRncuZ2gryBPgSGypQVw/7AFK3b+AjGCx1EYAypjeSxnqbSaK/RMDjU9jSXQ0lCHLKAipUx9pVTD8m+mPmTl7ANsFiWaS8faaSzuEiU0qdzSWcS2aVODfJ0Aip9fkciUbwKVCNJZiIQFSbNJMqhR1ORU43KM8uPJaaGaVOJPP4lr6rPLp9L9bUV4cZ5SyW+mscbldR3q6ZorppmYe3ofl3EPrairaJ6H6fadVFmh36qVVTT9erZLufl93VWb2qvJV01JVOH8dz2/h2TcXH6dStJVSatvlqpfc5FZ57rSaaNVWprijNK6nuaclSm05SZxKmXlqDsU0/VrVXU4aY94tm5hBXG3yVpJxDP03g7VfCtPVj9E/M765bzU9T9I9nk3wXTzvDz8Tx/l/4xjL09WFBpKOgSU5LicHz3NILBYfYf3wASNbIbRHzNRGYAkLrMFWFtgN5Lv6gVUoqUk+ZtJdwCU9Cx/yCUPDNLCh0wASncsLsJ8FXxKC3OjrterNTt2s1rdvod/bdHS1mlte7vXuX6/I4k58u+v6ufL26/q8+3TrNYuel11J9W0jfvNVoLttXX9V70804MaHiNGm01VKXNU6sTsiW6a+IaxV1OY3c7eDyS+tXy8kvrV8voKfrJPpHQ0k1HklChLdJHV12vWkdKpSqqq79D23LrN17LlMZuu4qesGoyeZa4xTzRdpjyju3dXbtab6QvrqMQTHkxym4Tkxs3HPs+hYzLfwPKucXdf8AkKN95ObR8S99d91dSpq6R1JObC3TM5cbdPQwaXoTCy1CPL1fELtV52tO4jErqXPkxwm6uecwm69demS53PL0nE5rVrUfp7cx6mIbkYckzm4YZ45TccWqvrT2aq28pY9TxLdGq1tx3aW36uDucXvW6rdFtV0uas5O3pHZtaaihXKNs/WOOX75634jll++et+Iuirve65dRTFSxL6jX2713SVU6d/um6ODiV1qzNi7S6qXLScs7Wkv+/09Fzq1n1OuNn+O25Zf126Ny9fs8L/6RUqb/rk5NFxSxVpqPfXkq9sk4po/f2Xc5nNK27nBwrQae9plVXb5mm/0jnvOZ6jnvOZ6j1712i1Zd2cJSvJ4vLf4jexU+Xv2PT1zpt6GtPaISR4uhua7S2+d0v3Tyk+pObL9pL6Tly/aS+nraLS3tNXVTVUqrb2O+sI6+j1dOqolJU1rdM7M9Dvx614ejDWvCZZUl6rwdTU8Rt6XVWrLpqbuOJXQ7qNyy+FmUt8JHgbLb7DSpW8F5UnO5VZVKeSwajPYsNoDEdmbS+ISxvg108eCiJOdjaSe6UmVhmpXYBy5K/n8CpxtJfuAiXb7i4WWXHZEwuoRHk0lgiT6Fid9kUPu9QlIj+7LHSCBuxGZyWIeUG2yhC6kSbe4zthhLYCxjJILMdyynswMvGxJndFhTEyWeyAxORuuprqSGBiGiNwjUOdwwMZfRkjyaVLhtk5QJn+6I11NNPqSF8QMucdSZc+CXrtFi267jildi01qulVJynsTabcbWQaqUgqvy2Z2LkkSVJR2OTbWyGfJJRU0FOrHbqN5U4CfyIK8jHUROwgCzGNibJ4J12D3Au4faSNSiqOoCekE2yG0OsgWZYeX4ClPbc1iMIAkIQX2gCz2DI8dGMfEbDfZbD4FjyAJHwQwugnLHmQI5GymRgNP+wBMLsTdZER1KsLYCNOcsYS2LCLjZA2kzuTMzEI1t0H2hBNFwSBDAu+AslSKl8wux/Aqpx4Hb8CpYyEIKln9g+xGvvARHQcrnLZeV7m0lIGeXsbpW0FTT2NJt9AKlCyjST7hQuhvZSBFT8upuIzARtOFkoUvsbSMrLOpxDiK0dPJbiq+9lvy+WXGW3TWONyuonEeIrSr3Vpc1+rZfvf7THDtBVZ/dr+b9WZf6smeHaB0v6TqJd6rKn9Xz6npr/mbuUn6x0zymM64vN4/qPovAtXeVum7y24dFezlxn5n4vdVXvKqqcLwfsftRn2b1v8AFXX/AHkfj91fXeDON04VuxxHUadJUVfNTJ6VPHLKp/yLVbWUtjxXQm5kxD23O+PNlj6JlY9tcZtx/k6s+SritieZSvEHhwyx4N/8jNe9ejqOIu7qPeU4pnCP1z2cr5uBaaqlNJ0tw+mT8UpUuXC9T9s4Dbot8D0StKuml2qaor3lqXPxZx5OS5TVN7j1VLziS9EYVWPHcqedziNpmk1EdTCfbY0EVZ3NPGevqZmOhZYFx5NL0MqX8DSnuBqOiNJbEjG5VhZgCtpLsjg1qufRaqrT5aqfrYM8Qpqr0lTopcrJrSXVqNHS+ZVYipGLfPVzyu71XRan6Tp1VVHMsODkuarT2btFu5cVNVeyZ5lNrVaLiFKsUc9i44q8Ha4hw61rqVW21doX1WuvhklvX/bMzy6/7dvU6mjS2Kr1abVC2Rmm9b1midy3mmulxO51dJdV6xXp765uX6tSfVHatUUWbat26eWlbQa85RqW5R4PDNPptXXet1VRcoeyO3XoL+kau6e5PLvG517FFWg4zcdxfuVcw/G57P0vT8s+8pPPhhjrz4scMMMdefbgXEqqtHXVTQve07qJXqeTc1N/Uammuv8ASe3Q7dm4rvFFVap+pU4aO/rdFTqLSdKi5TtGJM2ZZ472zZlnN7dCnQ6q83zUteW4PUs6P3WiqsVVTK3PPp12qs0+7rWVhTTk5adNf165tRVVTRvGxcJjP8Z5awmM8Y+3DwilLXXLdaXPRhSdviltW+TU0YqpqyLHD67GvV2hr3bW/U7es030rT1W+aJ7mseO9LNNY4XpZry6up4rd91Q7Cpqprp/T3yeNTcvK7U66avwPodBoadHp/d/pNuXPc57mmtXv8pbTfeBlw5ZzdqZcGWfm187bqfNNSzu8nt6TXvUVfR3p61TH6cnZo0enoiLVOOsHMqVSoSLxcOWHurx8OWHuvA4hw76PVTXTXzUtxlbHcscMVVumr3j5WpUKDua/TfSdHXRS/rrKfk6/Br9demdm42q7bjPYnx4zk0z8eM5NVy0cNsW+aqhPnqpiWzrcKr1Vq/d016j6iyqoPXhLISzsd/jm5Y7/HJdwqoVy3VS9moPJ02peiu3LVxOOnQ9hI47mms3quauhVVLqM8LbLPaZ4W3c9upRcq4lauU3LTt0/qveTrfRtZpl+5Ntf7uZ+B7SpppS5aUkuyLtkzlxdp5ZvF2nl4/D7F+nVe9qtuldW1CPZhskdSrY3x4dJqN4YTCacdemtXblNddumqqnZvoc6ItjSUbm9aakSPmb5XBEWepVPXBJzhYIpqhzBuFvJRN3noUjUlVPYCxjGSpZG2GjSXoBUsdZMw5xj4HX1muo01rmTpqq7TsSjieluW6anXD6pox3x3rbHyY71t3CQcdvVWbr+pcpq8JnJOZWxtprlUSpQW84knTP2HFevUWLTrq26IW6m6lsnmueX/dnQv8Sps6lWuXmjfOxxfli2nFdpqn98dbT37V7WXq6qk6GnEnnz5p/wCtcc+Wf+te5Rcou0qql4ZrfZnlcMupXLtqhzQnKZ6XNg7YXtNuuGW5tvD3IcGo1C09iqt5g8DU63Wql1qqpKvbsY5ObHj9scnNjh7fSXblFq1VXcfLSlLbyeTp9WquJzbu89q6ppjY4OHcUWr0/wBG1NLmqaXUzwVcucK4lXYVWFV9U8/J+R6uPp5uX8mTrZ6faX9bZ012m3W3zVduhyvU2nfVl1JVtSk+x42hsWtVWr1+5TVVOE2c3Eqvda3T1ppf8zrOa67Os5brs9eE3Ema7lNq26qnypbs8PUay4tb72ht00v4HszTfspYdNSybw5ZnvTpjyd96WmtXKVVTWmn1OjXxS3TqXadP1VvUmdaii5w/XulXHVZuLCfRmuH2rd1Xq7lKeexzvLlbqe2LyZXxPbv6bV2tVTV7uqeVw5OLUaynT3KKK6Vy1frTseZw6/RptXdorcUVPDOfi1/T3dOlTXTVXM0wX5d4b/p816b/rb1t+7eqp09PPSjr6nXau5X9GVKore8bnJwXOmqqcKaoZhXaNPxSuq/KnZmN5XGW32525XGW324NTXqNPpa7N6l10tYqfR+p3uFXPeaGmW8YJqtdp6rNVFNXO6ljBwcFra97adFS5c5RrDxyeLtcPHJ4u3q/EDp5B6nrflcbYL1iCzJUog5Nol3L1Kl1yWMhUiFLaKthGXgjx1yQXoZbksiJAnechKcvY10HKpAz6OQkbjoTlyBFuOWN/ma+IhuAJvuXr4Kl5DXYCfeInqWGkFuKEZEGt/UuO5BiOgaSUGsEe0FE5XEvcOnuXaET1YESjaZEFnOCT8QJyqZzI3ZZ9RuAwlgQ9oKo7mlthBGWo2QRepYzjYDPLk0aSldSNZfkCfDBcFSg0lmYAiWJjJrHcuH0C3AnL1NpQlgLLnoVJvYAl3RpUhQu5tLvAEVMYk2qVGCwtg8PoAiIwci+ZI8mksFFpTjeTUT/aSEdbXa6jQ2ZmbtS+pTv8SyW3UXHG5XUZ4jr6dFRyUw71S+qn08s6/DtBVTV9K1KdV6p8yT6evkxoNFXcufS9Vmur61KqzHlnqrBvKzGajrllMJ1xbXzG/aDK33yWWcnF0+L6OriHCtRpKGlXcpilvaU5/YfnVz2K4xcuOlWKd/0veUx95+oTLeSNd9ixH5nR7A8UdX1q7FK787f7Dt0f4Pb0Ln1tlelLZ9+94jcy0N00+Ps+wGjppSv6q7XVGeShUr7ZO5R7CcIpSTeob7+8X4H0yXY0kN006Oi4Hw3h9lW9Po7KzPPXQqqm+8vJ6NOV6EVOcm/gvgFVJLqanoQnrAGpaKnJiCpx1CNp/EsvxBlfaa+QGp8m1Ukss490aXloDkRZnqkZpkuPAGt8JHRtcNVnXvU27rpoe9BxajUXtLrE227FW89D0KbtDoVSqTT6mN45Xz/HPeOV/+ORR1TOLU6q3pbbqqeemdzq6riduynRaaqr+aR09PYva+776+3yz16mcuTz1xTLPzrF3OHU1V13L1Tjnxk9GUupx00KmlJKF4Nqk6Y49cdN449Zpi7at3qeWulOTqVcMtziupU9nk9BUo0qV8CXDG+y4S+3BptJRYX1KXL6naVKnLYjELZfaaxGcmpJJqLJJ4icqnZerNKlRjJUjSpLqGmXtEb75NteAlk0l3CoqUVJGumBGQCUFhI0qV1ESsBEhHFRpLVvUVXqU1VVvnBzVfVpbWYR1dFrqNU6qY5aqXs+pm3HeqluO9V3FBMHR1evdm6rVunmqNaTU6i5c5b1rlW8pQScmNvVmckt07/wAcFUEE5iPidHRfOQ6lTmqEvLgTHU+fqqu6vitdmu6+TMeDnycnSOXJydP4+hcOGnj1Caa3TjsfP29Vd01FemdVTcxPY5HVqNFctXk26K90c/8AkT6YnPL/AB7qeSO7QnDrpT7SYu6im3pffSoiVk8Cm7ReqquV118z2g1yc0w0vJzTHWn0qnsvQu/Q8/hlV52mq5dK2Z6HTJ1xy7TbpjdzapCu5TboddTSS8CcbYPM4veat0WqW/rPYZ5dcdpnl1x26uq4hqLlbrttq2u2DWn4xqHVT7yKqev1T0NPpKadIrdVEprMnk3YtVXLKS5Zw0tjxZ98dZbeTKZ4Xta+jorVVCr6NTJ4l3U1XOJ1UWrjSeJTOR8QX0WmzQ5uNQ4OKvRV2LdGopbdactQdc87nJ1dM8rnrTku8LbsVuu46qlnBy8MsaevTpu2qqk4cuTdPErVdvNFdVXWlI61m99C1yt1U1q3ezSo2ExxmUsSTGZSx7FKpWEkvQ1MGQ3PU9T1Nc7foebxRqbXOn7uctHfgldFFa5a0ql5RM8e00znj2mnkavUUaux9G0tGe51NDoLj1Tt3ako3g9+3YtWv8nRSp8HRuxY4rRXMc6iJPLlw+Zlk82XD5mVd+xZt6enloTXnucyqMzOXGCpHrkkj1SSPP4rXPubbnlqfTodbibo5bNqhL6imD0dVplqKITSqWUcOm4f7qrnuVKuo83Jx5ZWyf1w5OO5Wx5Om01eou/UapqWdzoa/h+oXFKXeaq52ohn1NrQ2LOod6lNVNRuc9Vmi5VTVVTS3T+jK2Mz8bxquf8AxZZqul+SLfKnbrqocHX1PDa6KVcprddVPSD2YxmQlnOx2vBg7Xhw1p5uh0c6Wum6odfTsZVGu0i5LT56OkKUeqlTvkn6Lyh8Uk0vxT+PMVrV6m9RVdwqXMNC5oL6rq91ciip7TB6fTt6lic7MfDjrynwx0qOH2fc8ldPNVu6pyW3obFupvlbflncalGWjp8eP03OPGfxw2bFvTpq1Rh5ZL2mtX/06TnhokdS9ZrS9ZrTq29DYtVTTRzNfvsnPCW1MG2jM+GWYyeiYyekeVEAvMCtPyxI0l5MyWTk6NQu+R8TMOCgWc9yY3gTEYK0/gQIfREpmYjPcsz/AGlmQDUdBEPMSJ8gBuixnwiQ9tipY2ARiRsy/eE9/wBoDD8FxGwUdBPUAt8jBZ+ZMzEgI8FjuJnckzsA6dgNtyN/MCMjU7QVsm78BDHYNbQFsy+oE6ljyXEStg53XyKKkkiqJ6Gcv1NJd0BYJGy+80lLESgCwXlbC7PJpJgSJ9SwywWlY2AJNZgvqipTBpLGQMpZmGWG1iDUJbGksZ6AZVLhG+mMFX3lVKT3yASxluSpKNi7xnBcR1AqyXoT0HNClgY1Gpo0mnrvVxFO3l9jyNFbr12pq1moyk/qp7T+COPU3HxXiC09ufcUbv72exbtqiimmimKaVCR0v6Tx7d7/wBeOv7XKqm12KnG5EVKE9jntwFU98wWdw6cEUQQax2RG/mRPMP5k3QCc9yfeINUzP8AaASjJqj61KqdLpb6MU5y/kaif7CjSSXf5moMpznEGk8bgCZfYvUff2AQNuglSFnMfECp5Kl3ImaWcMI10Kn3Il4QnDw4A1Jdl3Mc6TLLeQM3rdF626K04PNr4XeT/c7ijyeqvTBpKH6mMsJl5rGWEy9vPscKt0Vc11877dD0lSqaVSlCRaV4NJdy44zH0uOMx9Il5ORLxIRpY8mmlS6QbVJlTOIn1NrfIBU5NJZnqROdviaWCjSSfg4vpVr37sqpKtdO5y/A6Wu0fv2rlupU3V8JMZ5WTcYzysnh30vJpZPIscUdmv3WqxUsT2PYoqproVVLTT2aGHJjn6THkxy9PP1utrtXKbNilVXH4kzoeJVXL7099JXF4g47UVcXqdbUpuDp3LVGl46rlDWap3PPc8pe3+3nvJl229niV2q1pG04lwmePTf1Cj3Fyp1vodzi+ku36HdouTSs8prg9i1Rp+ZKa5y30JnMs+TXozmWfJr0xbs8SvW1Vcuulvo2dVaaqzxD3d25CqzNLPXv6xUvkstVXNu6R0uMW7qptXqFLWK4Rc+Oa3PJnhNbnnTFVlVUK/pXXNttVKrLPT0mtt36VS1y3FumedpNRVo3+6UVclanYuqu6e5VTc07/dJ2SgYZdfMMMuvl7aLhPY4rNTqs0uqZayci32Z7J5euLOdjwZdjjf1urwe9EHVv6G3fvU3W4qXbqcuXC5a058mFy1p5fFKPd6+mrpVk9LU2fe6BJL61KlQcl/S29Ry+8lOk5lSlSlukjE4dW/7Yx4tb/wBvGSWv0jtK5+6WlmldjXDvoluhq6qVWn+sd6xw2xp9TXfolVVLacFr4fYu3Od0w/8AdZn4cvFZnFlNUXEKa6lRp7TuZh9Ekd5PE/YcVqzbtUqmhQcqcLZHpwl15d8ZZ7OZtnV1+nq1FC5IVa28nae2CqWti5Y9pqmWMymq8f3nEXQrXK8YmP2nPp+HxRU7uaqt46Hox3QSl9mc5wz+sTin9dOzw+zYr5km33bO4lgqW+TSXg3MZPTcxk9ONWLdL5qaEm+sGnRTu1L6YNw32I+WlZa9WakhqJux95Ul0DSXZsqn3EjyXO5VKzEoDKpmJOO/pLWo5KrlEuhymcGu1dzS12qkv3NuGdi7qrdmzTcqq+rUpSXU53PHzv8AjFyx8yuVLsitYyzFi9RqLSroyn80dTW6+rTX6aKaFU92ayzkm1uck270S9xGMbHnvirV60qqIVe6a2O9cqfuquX9JrDJM5ZuJM5fTfLnBd9jzeH6uu7buUXM10TDZwcHV1ajUXbt7ml4pM/LNzTPyzcexVVRbU1VKleXAXLUp3XSD5+/qPpWrq95c5aKXC6wju8MvNXarXNzU7ozhzzLPqzjzzLLT02nscOqu02NPVVU3tiNzmTSe0sxe09vUUOmtfI7Zb1dOuW9XTx+G8Uopt10Xedw/q9T09NrLepqqVFNa5f3ywzy9DZtafW3bV6lP966tj16rtm3RDu0UqMQ0cOLLLX7Vw4ssuv7V4mp1+rq4jzWaG7Vt55Uezp9Vav0/Uqz1T3PM0V+1pdTepvYl7xIu3rVOst3NPU0m84wYw5LPNrGGdnm17XpuGnPgSoUSJj1PY9iVKeyMx4NZmUGuXYqOJpyDbT3wAr8phyaIsIu5xdFnwWcGe4INSuwz6B46BARpvar1waW+5OnWPBFv5A1OQFsVZAQtxLWyKReQNKW9yQXdE+8Al02G5fJFLeALiNySWFHgnLIFkTBGSWBdzL7huOo6AoXoSMyVLyEVJYfQYiGN8E5cNoo1KeBu+wS2cz8DSTxKAqXncqUU4Edi+FsASUbF9ILvG8Fn7AhCW7+RYwTPfBXjsFVKVKKn0Is+hVC8gaSyu5Ie2BGJg1KpW8tgVUlWdyLKLVheQNfNicEXlQahJd2wDfRfcVZ6k2zJY6sC4WHueRxXiVLqeisNV3KsVtdPHqerusHRscOsae/VeWam8T0N4WS7rpx3HG7reg0i0lhUv8ATqzU0dxN+pjEwXdmb58udyuV3W5z2NJ+ZONSaSe+3qQVPLI87FlLdySIAZ67E3RW/JPrT2QCIfc1HhBJQuxpJvwgJnq4/abXgjULYvQDXqionwKvIFbxsJGdsDCAeg6hKBHkDSXk08GEmaS6oISkXm77EfgegGpz2LgkOcRBpU5zAFp9TS9CY6G14AqWUaxt1IlHU0lmGwNKH1LE+hFvhG92ASXQ0hu9jSXhFGlscOqtXb9h0Wrrt1dGupzJdGHjclm4lm/DzKdBrITr1P2stPDK25r1FT+B6aWCXVU7VSohVtYk5fHGPixjy9Ro9JYt1Otuu5EJTk7PCaa6NK+aYblI4dNwpq572/VzVN9z1qKFSoXQzx4ed+mOPDzv06Wq0HvbvvrVTor6nS1fD6rdr6RzzXS8+h7db5bdVXZHU0lum7o6uZfptupFz48bdHJx42t6S7TqdIubMqGdarhbVbdq9VSn0HDG7V67p28UtxJ6kM1jjM8fLWMmePl1tNpLenUrNfdo7PL0LBacHWYyTUbmMnhiq1TXTy1Upryjjo0diivmpoSq7wdjlZYa6DrPejrPplKDaXkkNs0vgiqkTmCL0NpeYC8ZAy14CWILElhpFGYzgtKUwWBEb4AsNeCV1xbqdKlpbFqqpppdT2SmTxnqdVrrtSsOKVt0OfJnMfDnyZzHw7XDOI/TeemtctdD2XU9FtJS3CXfY+csXa9FxFK5SlVU/rPudzW369TqVp7TcLeDjjz6x3fbjhzax8+3rq5beVVS/MldVFKbqaSPmKdJqK9S7VupYOWu/eo/6HdbcPA/5F+ifkX+x79vU2b1TptVrmW6Leuq1ZruOIpUnkarTrRO1ftt82zyerTUr9hSk6aqcprc64Z2+L7dcc7dy+3W4dq7uot1XK3ND2Z1OJcRors1Wrabc5bPWt2aLVvkopVNPZHT1XDbVVi57umK98szyY59dSsZ459dQ4XqL92xSrlqKEsVS5Z6Dy9jzdDrrVGn93euKiqjrVhHft3KLttXLdfNS9mjpxXePtvjv66b6iF/dlSbI18To6OrxG373R1JJyso8jTVXNVcostfVpwfQV0p0Ol5TUHR0fD/AKNerrdSc7YPNycdyzlnp5+TjuWcs9Or+78N1FTpp57VRwLW2a+JK5dbpXlHu1ZUNSu0HUvcN016rmqt8r8DLhy/9b4TLiy/9a8/W3vpt+j3NuXRsz0NDqNTcddN+zypL6tWzZy2NHZ06fJQ+bq2zscprj4rL2tbw47Lu15WpsXdLqXqLFP1av0kkOGuuuu86lCqXY9XlW0FVBfhnbZ8X7bfLVWKtJqaldoqdM7rEnr6bXaezR+52Lmey3PSrtU3MVUppd0KbNFC+rQl6IzhwXC7lZx4bjdylFbuUKrldMrZrY3SsdglhIu3Q9D0Opq9DTqXP6LXU4bPC7dFSdypXI6Rg9GJyWMNrJj48d70xePHe3Sv8Ps32qmnTV3Rm1w6zar581NbJnfSx3MxuX48d70fHjvekUp52GQnvsMxk22qecKWR5YJOMlRHjb7AHEdwFflMrpkiqZPRlWOpxdGirBPUdOoF3EfaXAXggkNeTSESiw+uwE9SxkKG9pLIDLLE9xEklbAXdF7Bw0SPrb/AAgBDEMvKTqBdkZlzuX4Eb8ATzJOu4hFSS9AbSMy2IfRGsSWM+CozylSXYswJlSAgqX2E3WE2zVPkBlL1KsxO5Esml42AsehZS6k8krcW6nGybLCTbFvUWr1VVFutOqndHPSmeNwWia79bUttI9TVX1pdPXciWtk+5q46uo3lhrLrHOliJwWFywfP6a5equUVVaummutyqK6nLXc9jWaivS6Wq6qVVUujLlhprLisunZSSe+C7vCweTVxmimxRcVuan+kp2PQ0uqt6u1z0Npdn0M3Cz2zlx5YzdjnjuXE4UHR4rdu2tBVVaTVSabjsOF6qvVaOiu5mvKeB1utp0vXs7633LEvyE4pOrrtZ9B0rvcnO5SSJJu6TGW3UdxOVnYkx/afOUcU1lTWq5n7t1crT29Dv63inu9NbdiHXcXNnojp8WW9Ot4MpdPVzidy5PM4fxH6UuS5FN3t3O9fuLT6eq6/wBVbeehi42XTncLLqtz1+Qg+Yp4nxKq/wA9KqqtKrL5cH0drU2q9P77m+qlL8FywuLefDli5Y2LCnB83cuazimqfuKuSNswkjucN1eqtairSaxzUsKrz6lvHZGsuCyb29qM9YgOpLaG0eXxfiFVmhWLTiqr9Jroux06NJrbNim/TW+bd05ks4/G6YcPjdrWj19+viLouVTRW3hvbselxDWV6TTc1FK56nCb6Hzmjut8Qt93cyfTarTrVad23jqn2ZrOSZR05cccc5t5Np8Sro9/RXW6XlJvf4HqaHU3NRbq95Qqa6XDxEnnWNVe4dUtPqKG7c4fb4nsW66K6FXRUqqalKaM8l/0xzf/ADw5FENx0wabeOhlSXCe+Tk87UQXqROTXWFuBVE7Fx2CW7CmVtH2hFlRugvA8dS9ACXViO+wSe5r1YBDpsEG8/2gINLuTBulJqQCya6EhGmBV6Gk0tzMou/oBtPJU/iYUs2sAbVSXQqeTMeCr7ANyu0m6X4MUtR4NpyyjWV0NJfEyqkuh5mvv3lraLVNSooawzOecxm2csus29VKOhUup5NVGu0ydz3nNy5aTk9DTaim7YVyr6vTPczjyb8Jjnv27CyupqTjuy7FfJVFUSmdXhuqqvWaqbtxOql7s1cpLoucl07ldPPRUn1R51qvU6RVW/dVVqcM7b11patadyqns+hwaziS0Wpot3bVXu6tqkYysvnbOdxvna6PT3Kbtd+6odXQ9Gn0OKq7RTZdxNOmJPJou6y9XXfsS+XpOGTtOPwlzmHh7qa67HW1Gvs6WnmqaeYcM62m1L4lpKqG1RdWHB1dXwv3ekrrquTUugz5MtbwiZcl1vF69Gu0tdCqV+iH3ZxWtfRc1bsQo/Vae50uFaaxc0656VVWt02b1tl6a/RqKKYpWGkid8usyTtl1mTscS1dVimmi3KrqOrVxXU6dKm7aTcTnDgxVft6jiVFTqSpcbqDl4i6L1y1bpaqaw4OeWeV3lK5ZZ5XeUrsarXUvS0VWnDuYXdHUq+k6G5RedbdFWKlMnTVNy1rKLN3FNLwe/ftK9p6qI3WPUuNy5N2+41jcs/N9xy26lcoVS2eUdfUcRo01fu6qXVUdXhmqrV2vSXKKk6NqvHY9Cqxbrr56qE6l1Z6Jblj4dpbljuM6XUV6hVc1l26ejb3O1hrf5mFSksQi9Dc9eW5NRx6lVVae5TSt10PM0Gss6e3VRcTVc7QevlI69zRWbtfPXbU9znnhbd4ueeFt3i8y/X+U9TQqLf6L37G9RTd0es9/TRz01HqUWaLai3Sl6I5HTOH9pj4Nzz7Y+D+328rh7rvayu81FL3wY4lZqp19q4qZpZ7CSSxHwLyqqMLHdGvh/XTXxfrp1tZa97pWkm6llJI6/C1qlXX76qba/RUbHp46ssQ5SNfH+3Zr4/27Kp9Sbt4LCbLHk6ujpanhtjUPmym946nY01mnTWqbVCapRy/pbsQZmMnmMTGS7hM90HAdLXUhppJzgOfQneCpASIzuVLHcRG8/A0k2BICpZqM5NJMonKOWH2g1HgT2AKZyHMwIfYmP3y9ALG43wInIw1hIA1kmeklhvYNQobz2AepHGycFwuhG12wBMRv9hG4xBrlXSCNAZzOepHC2ZqVBOjfTyUZfwBqFAA/Jx1nuRLwXlhnF0X7h6lXqXr3RAifBpLEMLYqWQCRr4iAtsQBI8jlLjdt4G+YAQ0sFhbiJeCuMYAjyVr0HTJJ8gHL6/YI+RUG30KVIS6ojS7FfwJsgiTjYmI8hvO42U5AJrs0Wcjp1JmQK6cyVKSFU/MDWYgJD1NL5BBZLOMdQsYKt/QBjCgzeU2LmP1WcmO5IdahvBZ7WXy8zgqSt3ZzlGuNOr3NqldajjWm1unu10WFTTzY530O3c0Vd/RUW7tzmuU/rxEs67ky29Had+23BqNFYegou1Jc9FCiqSquq9warny0oOOnhWorapvX5pWyUs9Jaehad2qVFPLCLcpFucmvL5vSWvf6um1V+hUzvaS5Vw7W1W7ifJV1+5na0PDPot+q7XUqqtqUuh29To7eqoirFS2aGXJLdfxrPmxt1/HPUqb1trDpqUHk8Mue51d2xMptx5gi4bqqG6ab809k2jt6Lh601TuVVc1xqPCJ4ksc/1xxs3t6Et7/I6PGKZ4dc7po7e2xm7ZV+zVbr2qRzxurtywy65SvJ4bap1HCLtpbqp/M6OlmrW27db2qXyPd0GjWkt1U83M6nJhcLtvWrUptZnl8nWckm3pnNN2OnxO29Jq6dVbUKrLjucuq1q1vCVXRMVVpPpDO7xDQ3NVpHRTHNKaTMWOFqnhv0e7HM5bjoO81LUnJjZLfbPDabdHDW6o5XLqk86xXV9E1dFH6Chx8TmXB9UqnQrtPu2+7+49PTaO3pbLohVT+lU+pe2M8tfJjju7287h2r02l01TrqbuOrZU5a6E0Lq1XEq77TSWX+xHbq4TpqrspVJPong7lmzbsUclulJIzc5/GMuXHVs914uqVH5Ym84pdacvqj1b3EdNapb95TX4pyNVobWrVPOvrLapPJw2+Daemqauarw3CJ2xs8pc8MpO38eLXRcr1Feus2ny0PmapWx9Fa1Vt6Si/dq91TWk/r4h9jnpt0UUclNNKp/epYM3rFq/adu7TzUsmWfZOTlnJrbr6uvS3tLUq7tDpiU5OpwS5W6bltzyppqTdXBrVVX+Ur5V4R39Npbemt8ltNdW3uy2zroyyxmHWeXOmWOohFlHJwapnfuVLoZkqalyBqWpSCfQirU4QW7YG1GexfJiZ6G0v+QQnaSzmAkgsbbgVt7ob9C52FM74AJxsaTkz1NKANIpmcOCpprYK0kypZHN0Kgja2LKMKpN4NIK2myoxLnc1MqIA2mE+yfqSl0ro/ia8gapbZ0dWrOsuVWKG3ftrmn9h3V8Tz9DH07UNqKjnn9OXJ9OXh2p95S7F5fulOM9Ua4sktGnRiHODr8QpVm7b1FDiucrudu9/wBI4fVyrNVMpGJ/jcb7c/eNxdOizq9TRbdN36jp6s4tFoHVfu267jpqpfQ7XBb9dekrVymHTVB1qb1VHHqk5ppdXUx0kkyY6yark1Wnp0mrs10NuerPV1NFm7pqve8rUSp7nFrNL9IsxS4rWUdS3odTchXq4pXxN9bjbJGrjZbJG7NVVzhl2hOVS8ZJptdbsab3dCbrPRtWaNPbVFCXmepFo7HvOf3dKZfjy+1+O/by7C1Wjrd9WuamvdHaVV/W1U010um2stbSeilJpY6qC48WvG/Czj1434eS9Dq7Gtpr0t1e6b+tSz1uVVJqpTO5KqlQuappLyzaaWeZR3N44zGabxxxxdG7wvT1/WpTpq7lscPostVN8zW0nJa11q9fqtUN8y+07KS6iYYXzEmGF8xwXtLav1UutS6cpnOlCSLDNJG5JG9RlUpVTCl7mlHb5FgR5LIot+prC6EwXfcob9CQaQAkQsF+AVLfoXlWMMCY/wCRKOZzzOe0GuXsWMdZKEl33SKk2EkmAhdivKwHjozKz3AsdSVNJTg05+HYsKNvmEYSkrpa2N8qUTsSMrIGc9fkWlfM1y92aVMgZ5Z8CEuxtUtFy+nwKMwvEiH2NqNs/EvL6oDjVPn5lhx0Zvl7iF5Azyyv7ScqSNxKf7DMPqBnlXYqSWxqGt0Ix0AkLaCQlsjSULZZG+zAxDnoRxtJppwzPSPtAjj1I38BVTHdkaa7lEmNvtMyk9y1J9idAJzgy18PiAPyv4lWemDO5qTi6N/Mk5ShuRnoy7AaQ67mZcmpArmC7LqYkqckGk2VYickUxJE4A11Zd3vBludmV5hSkAnEhL5lidiP++Si7dSZHWB1CU6bQR7Dp1DyAlGeo8CH8ALPqXCWCL1llUyEVGklv1M52KkBUkn2NIJeCqkopZKl3KkQRL0Kk2uhpU4ELpuUTlaNOF+wiYifJBN3+wvgqRm5X7uzXWlPKm47lnlZ58NRC3IvjJ0tBr1raKvqqiql5Se53cPqWyzwuUsuqeSqepPRFUR1gyyqz2LHciNUtSBqmicRg5KVyrHQyml1LzgVtb9TMqMr5h79YJu8vC6AVYwTEd0RvO45vAGku2w+bJusGkkl5Aiwhnt8zUp9BM9QJPZFgTtnIWJ7hUjeFjuEoKmoe46oAn3L1b+8k/EsgVPoaMptsqlMDUddiom2/wNZQF7GsxJnLeNi9ZAvXsF2CWMmgihEWGzVL8AMTvj0Kkt2TO5Ye/X0AsGku7wZcs1Hp8Aq4KSDUdgChKX8yqJ2KqYCT6MCo2tnJlUmowBaVuWM9xSp2OSAJsdS/olcu+9ordFXWOp2pg0tvBLjL7ZuMrz6eGuq4qr11tLp3PQVFNKSWy7CG1hmku7Ewk9JMZFooVLhJHW1WhWpuUXFVyV09kdn5nIqY65LcZfFW4y+BSkkajskN8bIOVS+VS0sF9DzOMV1UU2eVtPmZ6Onbent87mprOT5/iFWqu101Xk6aU2ljB6Fjhzu2E7l+qKltSzzY5253UebHO3O6jk1+qvW9RTZswn6GLmrV/SXbFxui9T43OB26NLxJKpvkpiHVk62oqdzU3b9Mw/Byy5Mpa5Z8mW69BU1XOD78zpc5Lb1qXDFbpf19i8F1VrU6a5YzNLlysNM6V3QamjWVUW6Xy9KltBcrlqXFb21Li9LhukVFDu1L69WzPSVLR5FH5T/c7dDhJqW10PYz13PTxf46j0cXrWh7xgsdipZk1COzqyVJGonbYipxv8wIlhoqSmYcmojfJYAmGupY8YLy43LEd36lGYLsVIqTldgJ6FSXYqiMlSQEWxMJzOTUJuGzXKBx9+5Yx0RuO5OWdgjER6ljM7mkocNo1y/ADGei+JeWd8lhzCyKVjK+AFwn2EdyV1Ki262pSWYOKxqbWop+o8r9V7k7SeE3N6c/XaUVx1hLyzpa3XrROiaZpq6pnnurU8QrfLW4+xHPLmmN1PbnlyzG6nt7sU9IZUlGEeJVa1XD0rqr56J+skexauU3rNNynZrY1hn28a8rhydvF9tS0vJW3vAjuixj+06OiNpbokOZ6eppKX2LKWEBl77fIrwsD4kxPjuAzGNzOU/JqfJn4YAme5G/BVmUHE7FHG0ZbqnuvU5HjZImOoHGyN4Nyk9jDCMuGsgr2A0r8pTKYUeTa8o4uirBcmd1I8Aajt6muhnZvuVYyAcLdlWyAX2AVOQn3wRZL4ewFnBFhS4kmH1Cl5+wDUkc7smFvknQJtVUspZG6JECd42A098EbfYzOS4XUCrAXkdYQgqLk0pSMpYwbScgEmzSQSNxjsAW2UslSy53J8PmbT6IDqa7W06O0mqeaurZP72dfS8WV2tUXkqG9mtjq6tq/xRq40rdLhy9kdXiV21qNUqrVMU0xSmsTB6Jxzq9mHDjcdPqOaKHVulnB5VfHKEnTTafOujeDsWtfYWnody7QuZRDcSeLTYT4v7rlaTryo6GMMZ57OfHxzz2enZ4wqq1Tdt8k9T1aauZKHP7TzeJ6em5pXcppSdGduhw8J11d7SXbfLFVtYfgXGWbiXDGzti5NbxSum/7nTJVOnDbUy+xKOJOpVWdSlRU1E7ZOpoLlm3qart+pJ0rGJyXX6iniFSt2bT5phVRlnSYyXWnbHDHcmk4LVGpuU7prLPoMNY+w8DhOj1Gm11Srtvkpp/S6P0PoFHyOXLrt4cfyLLnuERsaSIs5LL6ZObgqpjcqXWAl3LzKlNy4QE5c4Kk5hnDY1tnU1VUW6vrU70vc5/gNa9llnseehH53K3OykyskFicFVMbkZZS3ePIXTXZI1BiVgOvMMI2RYMySXtIGp7j4Gf77l5kpUywqreFsWOhldkanEIDSx0Ktm38DEtvLg0mktgNLp3NRncxLnBqmPUBmTUTuTbJpAVI1EGUp9DeFkIPuWCT1LEbgXoi7BbFlLqFTE7GzKUvc2kuoFSYWBKiCqEBUox1NZnAWcFWwBLr0NJLqEumxdlsAUvKWxr1ZFsGBqcRsGzLhIKOgGlBtRJhG10lFRqGzSUEhI0ssCrL2NpSpkiRUob3zkoJFS7bFbnpgN/EDra2x9IsOin9JZWDoWtRrqbtqxbsrlpaVTa6HrlSXXqYvHLdxzyw3dx1dToLeraqqlNdUc1jSWrNl21Sqk92zsJpdBCnt4HTHe9HTHe9OvZ0djTVVVWbapdW8HYSlbFxGxV/eDcknpqST0UqDcRuZT8G5wVQq8fccS1Nnn5Fcp5p2nJzqSSy+kll9CRcFSxjfyaXZtGlEp7iGsbM4b+ssaaPe3FTOxbGqs6ieS5zNdGZ7Teme09OWpPqTqZrv27baquUp+Wat10XFzUVKqOqcl3F3FX6W6XSINJQxCiX0Os+I2Pe+752vMEuUntLlJ7drkafgJNvCRaalVSqlVNL6lSlbyaVmGolIsOI2JXUqE6nskeLd1Gp1moatSqVtDOefJMHPPkmD0dfXes6aq5ZSmly8dDWj1K1WnpuJRV+sjy7tevs2qlXS3S1D6l4Jqv8AK2nCe8HKc376cZy7z07+s4jRpnyUJVV9fB5VzjGr5+WIVX+6a09v6Vr6necw23TO52+Ie5VjDpprX6KTMZZZ5bu9JbnlLd6Z0/ELtvU0WtSnFWzag5L/ABWmzqORUc1M5Z0OI1VV6axdeHESjk0GjWosVVXFKqwvxJOTk31iTPPfWPZprov2pT5qa0eNqOE6mzd99pL36OVTMMWtRf4ZU7VdLrt/qs5a+Mur/J2W2+7OmWWOU/b21lccp+3txa7ULVcNrVxRdtNOpP7zvcHVP0CipZb6nUtaevVK7XdUe8pheWdrhdqvT6d2rlLUPBOKXv2px43v2ruXqKbliuhqZR0uD3G7ddlueVnoTC6I8nRaS7Y4leuPmVNSanodspZnLHXOWZSx7ScF51Edep5/EadRd0lS09TVe+N2b0KvfRKFqG3cSy3ub7edNzLzp3N8ov1TCTnc0tjTRPjYQ3mY8GlEQ/uHpuBl4ZG28Fed2RvowMx8iNpYkstLBKiidYUoy8YK3KRlzGQDcsx9hcLb7zIEeUDLiQNj8r6wawjjlwVPBxdG2yfIic7lx3A0gmRvDxIWwFkuZJ2cFTywDrVO7yOZPrgP0kk+ANc3cTK3JMk9Qbal9yNx5JMIs7YKh6md57Gusv5CcMBAax1RegeY7BFWVCwVLBIjY2p6gVJvpsVJpY+YSwblASHO25pb7oJjZgVKWHj4BNr4iEt4A6Wq4da1NXvJdNT3a6kp4Zp6bLoScverqd1vpgnob75N/Jl6286xwbT261XX+6NOUmsHo00pVTCnq4EoqwZuVvtMs8rd1W0009niDNmxasJ+6oVMuXBdypS0+42ktda7w3S3K+d01JvdU1QjmtaS1aS93Ryx26nT1nFaLFz3dqnnqX6T6Lwb0fFKNVV7tpU19p3N2Z68utw5Ou69BLOTWVsdXV623oqKaq0224SR59XGrtdbqtWU7az1b+JJhb5Zx4sspuPbSjdlSXwOlo9fRrFCXLWt6WzqcU1Op0uporori21hdBMLbonFber2kl1Zm5dt2rbruNU0rEs8TW8UqvWrdvT1NNqamuvg1rqb1vhFum7XzXOZSzU47423OHzNu/p9JpXf+lWaYqaiaasfI5tVqqNJp3drlxiO50+Df5io61OTh49W1bs0922SY7y0Y4duTrXa03FLGpcT7upYipmL3F7Fi87fJXVHU8iv3Ny3Ytaa3N2PrVdame2tLart0++tUVVqlJto1ljjjfLeeGGF8vG/KrXFHdmpW28074O1xDiTrVFWmvRy7pKDpcQsW7PEv0KfdtppRg9b6BpXSv3NQ/LNZXGaunXO8c1lYcO4qtUvd3IVzxtUdW/rr1XHFborfIqlQqZx5LquF0Knn0ydLWXSnueboa3c4tTVU/rczbnuJMbNxMccLLlH1fNAb2OLmwkiOqcNnmeJyutPdl504g4ltg0njf4gcqqiO5Z+rCOJVdo9Sp95IOWlpGph7/A46WoNUv4lHJzT2N0uFBxqI2NJ5A5P2F8mE5e0GsxsBqXsaXkysmlnoBpdC+ZCWSwAWTUBdy7gTbqaxBmM9jSXcCpdmbTyZUJYNJZzv2A0mi9NyR2ZduoGlhwVGZLkCzkuWzMLruaSyn9wFXlFUt7Eb7yVNR5CNJmksZM9OnwNrPwKNLbBpeNjzK9fd0+pdF+j6jeGux6Fq/bu0zRUmn2MzOXwzM5fDljGSpwyTHcxdu02bTuVPY1bJNrbJNuWZRVjoeR+V68v3P1F2PQ0uqt6m3zUNyt0+hjHkxvpjHkxy9OxGTUQjytTxZW7lVNqlVcvVjhvFnrLlVq5QqK1lR1E5cbdJOXHt1elcvWrTpVypJ1bSbqqVKltJdzz+LWld0vOpTocyZt1/SeEVqqeammPMoXOy2VLyWZWOeridmivliprq1sct3XW6LNNdDVfNsjx+EUUXqLtFylurpPQ69Crt6t2bk4qg4fNnrf24fNnr/69rT8Tpruq3XS6G9m3J2ddcVvTVfX5W1C8nU4jpqXpFcoSVVtTjsdSnVrWaCiqtTVZrzPbozV5MpOtbueUnWuXRaSjVJ1O46a10PbtUui1TTVVzNLc8l2aKqVqNJWk4mqlHd0Or+k2nKipPKLw6nj+rw6nh3U+25qIWcHGnBW58Hqeh5PHqKqqLdapbpTh1I6ytujRW9Xp3FVD+sj1tdZd/S3KN21g6fCk/o1yzcohZxB4+Tj3yPJnxf8AZ/8AXDpU+IX27jahZaOxf0lejXv7Fb+rumdbh/PpuJXLT2crJ696jnsV04ysF48N4bvs48N4bvt1b/GLdOkjPvKlldmeXp79CT57bqdW2Wcmj0FV1Xrd+2lmaXnDNWrGr07qpVul9nSpOOfyZatcsu+WrXb4er9F7Cfu3umevMo8mzo71dVNV+9UknPKmenLS7ns4ZZjqvXxSzHVLq57dVEuWok8Sm9f0N2uh2lL2cdD2ZlevgkJvZFz4+3kz4+3nby6fpmsriqp00ekIq4PTRqaL9q66KqXNXk9TZYwVJPczjw4+75qThx915+q4f76v3lt8lT3OO1wuvmTuXZXWOp6vLHUqpSyavFhva/Hjvbgu6Oi9aVutPlW0dDktWKbVFNFKilI5FT1RWm+u+xvrN7bmMl2xXaprp5XTK7MxRprVO1ulfA5VQm8yywlGcdh1m9mp7Y5YexqGvU1GMwFDXNEGlSezQSXcsThKX5K03iAIqekwb2WGjKpqRdt3gDS2zlie7JM7bFieuQDqxgKt9ZM/EsbvdAVuE8vJlwiOF3K2ow58sCT4MziRS3Un9V05wHuBmYTI3Pb0K1M4I0UZb+Bl47FeDMy8ZQEYI9wB+VJsq+BnyaXg5OirbyUg5kBclWEObqyTLkg0mJh5MOZw9xKeANJZ3yNiTODSX/MqbOpF2RUnMbmuX59gMPYTnJvklbI0qU2Bxx3Y9Dnptp9EbVNMFR1stFUs7LiNjNSTyoQHGqe8GmoK6eiZOV7SQKW5h7+DceSRG5pJS8ZKCXltBfot8rWdmIhbFIgmGw8rovQyn227wBfTYQpE4L03gKkZKpanBMvqy/FJAVI6+v1L0+kqrWKninudlRMpM87jFLdmh5imrJvCbyb4pLlJXX4Zpaa7dzUXEtmqZ+86fC7VFfEZbf1ZqUdWdiriEaSnTael8zUN9fgcVGl1Wjrpu0W5qedpO+/F29vnVlvt3eOf5C2+zZeBKdLcbSfNVEd4MX7Oqu8Ja1EVXubminouxy8Fs12dI1WmpqwnuYt/TTjctcWtupq44ZxBXaMUVZSX2o73E9RYegTu1Lmq/ya6s4eN6f31i21TLVTMW+Fu/7q5fqxypOlrK8CZTxlWpljZMrXR4dct2tWrt9xRTs+kn0Grpp1WjrppaeJTk4dTw2zqrSoVKodKw19xvh2mr0ll26q+ZThLoMs5fMZz5JlZnHV4Nqk/eaeWmvrI6fE9Pq01XfrdVEtJye5a0dixcru27cV1PLNX7VF63VbrX1X26GZyTttJzSZ9o8/g9qzTYVah3W4qb6eh3b+t09h003LqpdThKTy6uFXqLk2ryVPXoc+l4dRZr95cq561lNrCGWrd7TPrb2tcHHYVu3djxP3He0d13dHarqX1nSctdui5Ty10qql9HkUpUJJKKVhLsYuW5pjLklxkcmVCWx86l7vjURj3j2PoE5PD4hQ7fFFcThNqo1x/wBjfBfce3L+BU+vQlK5oZvp0OTgLcuXjoZlJ4k0m4nYg1/eSp9s+WRKTSWIkDaxJpNxEGafng2p6sDVK+BtbScaa2lm049CjlShFUnGm+5pS1MAbS69TfLGTFDndm05A0jX3mKXM4+ZpOegFS6mkiU4UMvQC+eppJPOJMTzbIqx0A5EkVU9DKT3NLO4FhF3RkvTYDXTsVdDC7vY2nGwGoj1KvkRNbs0s9Cg84RqDEmukhHIku6MVXrVLh3KU+zYlt4OjqOF2r973rrrTblwZytnpnK2f4uzeu6Suh03a6HS/J49+/a0Vym5pLlcM7r4Xp7VLruXKoSlt9DoV1WNR+56ah1Kd31PLy9vevLy8nb29zh+tWs0/PENYaMcWbej+rKl9CaDTPTaeKsVPLSOxete/s1W31XyO+ssuPV9u2rcPPtwcOtUfQlKTdX6Xk5L1q3pdNertUcraiUedTc1nD27bt89E4e5y0W9Rr6l7/mptrosSc5Z11J5Yl8ak8s6D3Fumu/djDwmdbS6imzxN3mmrdU9NpO4+E0q44uPk9DurSWnaVp0J0ozjxZ3/TE4c3BqOJ2rluq3RS6uZRLOPhFi/Zd5XZ5K+53KNFYt1LloyjspQdpx5XLeTrOO27yrzdDpLmm1dyU+R7M5NVw16jU036K1S8TJ31lyzcGvix1pqcU1ojmt8tW0Qzp6Xh1Gnquc0VUXMNQd1eppJdDVwxt8tXCW7roXOGUqqbVyqmn96drS6enTUNJ8ze5zbdBOROPGXcSYYy7jcuBLfWDMljfp6G22oW4W7Gy3LHUqaTlXNzQp7wawieS4fUaNLEiEngJliWsICYa7k9CwpLy7ygqKr4DLLyPsjSpXUIwsFjy/mb5PM+ohJgEknMlw3lEics0lkCbeEJxsaeO0eST4+wogj1Lupe5pQlvIGWpX7B1K3mRspX2gOgTacKBS293BppbPLAy2242CpXkr87jO+4ClSt2IUzA26QapSf8AYBmWvAiWtzWzI8Z6gR4zgnktSSjuZ5ihl5DpLMTgxU5/AA2kjj5uvQu+6MtQBKql0Rl4ZpvJx1Nv0AlT8gywB+WLDZYyv2mIKqmcm2t2VU/AiWBO33Abx0J6sgidwLP90VU1PpBaaEss5FUvkBlU4fMzSpScF5vtChBDCKl3SIWcsDU9it5y2YnPcs9oA2moKmoyYK0pjJRqW1l/AUvuZlRgqfkDac/2knDyZnMdSrP9gQUFwt9ugS+wT1AN9hLfYNt9MkjsQO46YK1KJs+sgHMQOu46QmgkpxAFTcmtlEBP5gAn4JXSq6XTVSnT1TNEyCXTgt6azar5rdpKrukc8YS6D1ZcSXbVtvsiSbPYrwawREctwthyuclXlD1AqTjJVK6kpaTLzLogC+wjw+/qHVH7DL8sCOSQmokrnm2I/XfsQRb42JGWaShLBpJLIVhJp4Onq9C9VqbVxV8qoeVG53sfEehZbPS45XG7iKnlU/IROTUYksR0IjKhmkhHc0lnYgkRk0n6sbrBVTjIGqVBtZiSKmEsG9t2BEmtjaxjuQdQab28GqdtzjTznoaTbBpy0voa+44k/ODaltSUcihs0murMJ52Nd4gDSNKZyzKleppT1AsS9jawYT+Br4gUSluOkblW24BNlW0Lcip7TBtQBcvsaS7wYwupZlgbTkTDgzhbsQugRqTWWkYj5+TSyyjS2yWWTCgT2UgSummuh01KaWoafUxZ0tnTUtWqEpyzmXlB0ySyVNRrMRPwNJPpgiwtx0NK02moLsZTeZ+BZ6gOobE9zUc3oEFPlGkmuhUipAEoWGaTki2KlnAFSgJvuIaZZbexRpZ7GvqrqYlmsvt8QGNzSh9SQu7YnH6IGoCUxgkfBmswUVqEI6sRO0SXIFnbsHMmXKeGjUOALldJEPGxViDSffCCMw9ugU87pdDVKWKsQzU7QRsosxtkKKsxkcynBeaFggLHY18ERV4hskvomUayswHLXki5m+3qTZ7vf1AuehEpL8C4fdARKJK12exqMQToBNuz+AwkungegSlbZAOXmSxgrXcsSssDMNKfsESVJU9fmHl7ZAiT6uCQvBZzsZac5KK38TDcZNNYMvC6gRtNbmaqumSxCmGZ+AFdWDDnsHCZifJBKlkxVUi1OGcVVS6soVVA4q6vIA/MJc7GpOOTSaRybbVXdlTwYT7waVSmUBuSrcwnnJW5eAOSnPWTUx4OOlvEs1LKKnPQ0mpMTHWCyklkI2RbEmnyaQGlG6KnOxnfyVOAL1xkrffbuZl+COVGMAWaVC39Sz8STvgfL5AbTzsa6bnGqoeMGpjPUI1Pr8S4MTOCrCyBW+sicSZntkrxvkgTzFW27kwm+xVO3UDUZ/tLBlKIX2mkpx0QGkuheXJE+wVUVR2A1HzJlOCSVzCwAah+S9MGZbzsT4hWpKn1M5Ep7AXfbJqP+ZifU0soCqEg3ONhiJyEgJH/Iiba/Rhz1NfV67kqc7EB56EhKM/I1mB3AinqPDKI7AElA2yh13C9AKl1DWMZGW/Br03Cs0pvc1TS2yxL/aaSaIEfBGqV1wjJqG98AanrknNPR+ohl9PkCJOPPkJsvK2VUN1QtmF2nNk0nnsjlo0tVW8L1OVaShTNeQm3BS0jSqiJwcr06SxV80cfI05e4G0zdNUuDCwaX2lG0/VlT8MwjSxuBuW1ll8mJUQVZA3S8mk5bRxzDNJrcDaSnBpTEHGmpwbmQKok1KMyl6lUAXYu+d/iPRETyEaScFzv9pJ7FWXLKLDCUPwNnnYR8+oG5Lj+7MJwzSaYGpzuVSljYyn4NS34KL2NSu/wMpQs5ZpYSgC8s7m1sRNvcKX1CNJrsaS6yRKDShAaSbZfMEkLyUWB95JNLeYyAS6mlHVkiCzmIAT0Rf1WRJJbtx3ZVLRQjbJrMET8FUuXIFUo1iMszMfiipuI+8DSXpBU13IttyyowgitdYJMJ52JlzgJrZlFbloqldZ9DMqMjwtwLlvoWEv+ZYb3gJroQMbbCcYllUS+oaSXT4FFWVtBYUEUQnODac7QBFTBqJXRGcs1sBEpXcqp7Igw+rARvmfEhKN9g9sNINyBdgnPQm0k5pcSBp7dCTjyScRBPjgCyZqyXMYyZlp9Ci7b4Mz2a9Q2uaGzLcAVtQYbXYMzU58EB+hxtlbzk462pwBKmcFdSyaqqOG5UsgZqqXdg61ysBX50m+xST0Hpuc1bTcRuVPBicQVPIVyIKe+5N0EwORYNTGZOORzNoo5OYspeTCfg0p6oiNpz0RU12MJz4LTh+SjkkqytzjnJebswNp+IGN0zLqJSp6gVt7o1OUiKYwyygjXyGzlfIzPdMvMk4kCzBOZdF6kbT8lWOmxATql4gqbgkLf7DS2/YAnKkq8oiynHxNcyxsBrpH7Q3hLczLc7lzAGk8GNnG4nwypyBpOHLEyZ6jC67hWpwMbwjKw9i4CNRPVx4Jtsh8SLbZZA0vM/AqIniCoK0thMdhusCO4CFvgLO33Dr8Cr0Ai3/aCp5E59SBlYwE4YaW5NgLifJUm0Z26ZNqdgGYcZZpKd1kRC6h7Y3CtJDLeCJNLJqfEEBbLyWFKQbkqUxjIFVKN0077sJJ+qORUooKhPwc9uhUuVlmKYOWnyBtYI3nyCPcIzMsRJQgrNVGMEVDycm4jIGIgr3K4I/CAnXsa27mXPUs9wLuae5lGwKoSNJyjKU9hIG56oqfcxzbJSVPadwORt/AKTKffBpbIqNJpyx9plPojXXcDa7vYeTEpeStvsBrfozWFsYVXz7Fpe8pgbz1fxLTL3+ZEVZh7Acifc0u8MxSpRr0ZUb69Z7Gl6GFLjBpTO4G08/sLK7GWFv4A3Pgjf8AdE9Cx5KCxuciaexhLvBVHQDUxv8AaVPOSf3yHE/2gamXsV/Mz0CXWQN9O5JchZX9hpU9clET8GpfWCdNx2yEa37IJ5GICiImEBM820GkKUlEP5ljt8QGZwviF0TyEl0lBb4YGp7GZbcSkNjSUlFp8I0sojpbxML1CiiGwNbKehZUKWTmUbQyKHv94GuZMjq6JCEg2niMgXd4cwIjpIUvE7CrdZATsmVQ+pmVLk0mnswI18PUQ4wXb0K6lGAM9PJMstWcbEhzuwI3C33M5mVk22t/mYcPKwgI+5lt9sFqed8GW4AlWMmKqpyKnLOOqp9NgDcnFU87FdUHFXWBius61yrybuXDo3b25NqxfuwnmQedqtRCeQTZp8ooRU5MzJpZIqqOrNrBxpwaXkDW5pYMywFaTx3LHkzHkq7dCI2omZgsyjMM0kkijVLlSjUxEmJ8jyBv1CzsZnE9C77Aa3XY0sGdlEjtnAGuaEMvbYzPdhVz3A2vmHhRMEl7IdYCNLYsNsypxBqWlCXqQWILPxMz4Knl4Arz+BUYj+w0lkDUhOd38jK32gvXwBW5Ge6nrJn44L0yBqU3gvV/eYhlbwBok5kk9EJ77gXD3ZfxJ6I0o2CrsVdCZTkvqwNJuJWCtLaTMplWNuoDCgsP0Me7oVz3n620ybnoAS7rb7R/FUGgQRJ9dydDU9Uws4AJbZNJINSVbeAE9Cx8A38ioCwVLGBmCxjsRSG0/sKtvIzKgqT8A03TTsbpU7MilnLSsr7CjVFJyKiAlBpeoRNuxl+pajPUKdsjsTo2SQNcyT7CZJKJzTIFcQ0SUkSRgCuGROVsic0DZYA5NkVOEYmUHUoA5JCbfYwnJqlMDafZlTnoZz2LPkDfXCNYVJxrsaTzuVGk+mSqqe5GTpuBvmzHQ1ODjx6m0uoF3ZqcMysdjS6AN4NpJZbbMTLNpgcie2DS2ONR3Npp9So2nDy8M0vBxqJncreerA28oTBnnCqTYG1LU9SznKMc3k1zLwBqRL+BJTyaXxKNJvfZFfqT9UsoC4ZY8kTDYGpWyE9EYxOYKn5KN/YamHgxPownLzsByJzmPiIcyZTz/YaWQglL8mkksvI5oKlL3AiU9maVPdIJpbw4Kq30QDZxHwRdpxBl1SyprqyjUzEttlxGV8UYbpb2Zf1QEKcxgqcPsRbevYKJ8gae+7kNw33CZmXs9gNSn+kalbftOOnGIks8zcoDSSjoywtzKbgst7ANsdSwRxs9/JJ7MA3GI+wOX1Mttvdh7AJ6Iy33aNTg46gDgw2kslbjqcbqYVakjiqaQqqbOKp+QM11Rsjr3K4ZuupI6d24iDF26snmaq/CeTl1F+JhniazVbmbVkcWs1UpqQeXeuOupsGNt6ZNJwcf3GlV0NsNJqdjUuTHQqA5JwVZ9DC7DsqXkDkT6GstHGaXkDcx2KsvcxJtPxgC4gs5kgy3KA1OWl9xWmsdTOPPzLIGpyUz67hY6ZA1LbNT4M8z7QOZ7EGvjCKlHYy/ATbCNRHdFwjMlW4FmMyUzOdiyo3+0C9Hks9oMzOCzjCAsZ8iVDhyRtxAAN7GlttHoZ79upYxAGk4QidyRjKG/cC9GWEl3ZPBcIBT6G1EkmBzYCtS+bZI1O5mfQy29nsByTgjZxz4yyy+xBtPoanr0MJNrGCw+oG05cGojJjoo3NR3AsT6djSXUztJdugGvgE3GBy1N42LyucOSKI3sRUSs7m6aUvIRUmWIRqOwdK5QrKTlG0vJhN7G6d8gapXY5qFJx0prZHPR6FRpIr6xuXmhGHWmAbjBl1fAjqyZqfgKrq6GZMfcHV8ANuozM56GZlbmZzvgg5G+w5sGJ9R0A06m8s0nKONTuzXNgDfq8iTEqIRV8fkBvpg0pwcb+Jul56lG033LMfiYTjIVT6gcqrkqq+BhbSWeiYRrmkqqzBO2Uaw2vBRqmUaT7GHVk0m0vwApU56mZ2gKFu8+AORdROTEvvuWlL0A5aYKvqmJyvrCpp9QOWRzQ+pxqqHDNU5KORPEQVPrDONN+heZ7YCORPEo0m1vkxS1HWTSqbeEBucf2m030wca+ElzPgo3LYlroZyVvEr7QNy2ugmNjjbNrG+ANSiyo3RnMdROOnwKN4VW+32lmcs45xBeaIXUDlUFbOOlzksTsEbXwNpy4UJdZOP7+0mk4WQOTmSUCfJxTLnY1M7faBtPMl6nHs5NLOzhlG9ljcT6GUm2WM7gN92/gzSUNNL5mMIsvp94Gp+tI5+yZl/ImfAG1Dclb6rYxnHkYT3kDkmehmcwgp3Lh9fgBNhPX7BMeCcze0gJzlCUzLbkN9kAbk42ytow6vUKreMnHU4yKnCnBx1VSsMDNVZw114LVWde5XBBx3a8YPPv3YW5y373KmeTq9RCZKODWalqcnh6i86qmcuqv8zaTOk2crXSRGCNgirJpbmEXJ0c28FTMfE0gNJuTSMyiz4KNl5l8TC+0sAbTxsa5jCwWQNSzSZiVsaTA0t9jTe3U48vJW4A3MBPuzPr9pd0BpuQRJCeZ4jBEaUs0ZTzsWV0KJzTU1tHfqaRPImcAanKS6llr4nHPRF5s+SDcsq2wYTnd/AT6Acq+0nVz0MTvJVVCxv3A5IDw+7M88ryE/AFj5mlO5mV5L0xICFjcqysdAsyXHL5AepfXHqZiOxZneGBqZW4W/eCRkvUCx6G6UowZSeILJFblbssp+JM5jBPiByKmHuizHT5IzmBLeALDbORLBiTSU4mANqIwVdDKTRumlSRWkll9DVKyxCSg0ttgi8z26GKqpUI05jYipl7BUppheTkppnc1RQ57nJTTvjBRKaXOMI5KcTnJUkkI6hGKsIy8G2nOxiq298AY5oRl1bvbwbqpg6914hPIVaq3Kl+hG5OOam9jWEibXTUllnG0q6WqljsaUJYb9CbNNy3gS11MS15Dq8DZpqcYkqbMOrGAmkhs05VHcs+phTGDSc/ApppKd9jSlmOb4lCORPuyowkbTKNSV9DO73DeAjkWHuKm2kqHD9DjTwjScsDkW+SuuE4OOcZKnKwUclLxJZnwjjzEfeWemAORPPk1S8GFgsp9QNzCnZheTDbb/AANJy0BtNvfY0svLwca33Ny11SKOSnDmUWZ8nEmpnr5ZyJ9ZUeANznC+ZqneZOGupql8tLqfbaTSyEcvMqSpycS2CcNv7ijm5vLNJrt9hwzPQ0nCA5FU+n3FmnuYTbLgDkntsF4g404NJ9eoG5LOcr0kwu7NJrdsCrLUY7nIjjiOptNYW5RWlKXbYuYkzOYRpNw8hEmF5NKp9DMzj7Qph9AORYTe/qVbbwccQt5k0nPcDk5oWxJn1MJ+WVOWBptyObOxlzEvcTK/aBpuMln4mJfRht+PgUclP1lMQitKNzjVTLLA1+iSX49C82EZdUbIA6o8IOvpuSU9jLfgDUx1yZdSnNWX0E+TFT7b9GBXUYdRKm3hmH6hSqqcHDXViINOo4K6n3AxXXCwdS7cw8nJdrg87UXokzaODVXoTyeDrNTLZ2tbqN1J4t246mc8q3IxU+ZmGyyYbMVokEbBBdiyRhYOzm0ioxJZkI5E5NScaLs/2gcklVWYMI1KKOTmwUwip5A0jfwMp9xzYCty4EkTwOaOoFTzg0vBE0E3GJgI1kuO5leSNyiDUlnJn4El9yjk2EozMbIZjcDSqKsz3Mrsy7bfIg1hKO/YuJ2MdNypuQNxnP2hwZpzMwXZeAKVVKM4MrL89x6AaTmo3tg45gvNG32gbVWC80+hxJuMmlPaWBqZaya5kjj6mphAaTcbmpMxATQG05cyaT+RhQlvk0myDanvgZWzgym0WVOwVvcKUZTbN4INL0NZ6GaU2bWMQgNJG008djKxuaXRwNrpuc7GltBiXuWe242abjBumk4pZtVfAbHMojBulQu5w0vEo0q136FHOmiZ2OOmpJZaK7qWUBypBxSt8nXeoUYyde7qGljf1JsdmutNvBwOjvC9Dg9+1MfaX3jay89yK3yy8faadnqzKupTCyapuKpbywMRkjWDmSnf7CulJ7fMDrw5xuR4wlk53Q99jDtv4IaHElCwjaSnBeSCr7fUAlssm08wRKMFjGEAS8ouW+kESzg1y92mXY0uxrZdTNNMZE5BWp7TPkb4YWStYKirBYgyqZ8mmgLBWoQSgoDfK+0qUZZMePiNmBtMs9jCZtS4kqCecyalf8iKJxkuwGl6fMqbMxCyOYDkT8F5m8JLHVmF9Y1M9YKLL2TNpTuzjWN2VT3A3OY6ehU87mF6ts0s9/kEciz6FzU/rYRjy9irz8wNz4KnnaDKcsbgcimMwUwp6qDWX6lGllfibSfVfMxnuaTaXYDbeykS+jMJZy5+BtR3A10y5BAijVL7FnzBOWfBUugFLl9fkRI1EbAZ5S5Y+JVgCQxGY6Gkk+hIh4yA2WEXpuEmmIXbIE23cFb6bFnwN1K+0DMqGirJAqX3ANEkrWA8KFsBjO5mcGmu5h5QGW4xBx1PPY25OKvIGKnjoda7XBy3PU6d6qE8kHX1F3yePq9Ryzk7Wruwnk+f1d9ttSZyrUjg1N7nqeTqNmm5kw2cm0wjLjqGYqqhEErq5QdW9d3SeQa0OT8p6CP8+0387T+I/KegX+vab+dp/E/OAddOW36Q+J6D/wAdpv52n8R+U+H/APjtN/O0/ifm4Gjb9J/Kmgf+vaZf+rT+JVxPh/8A47Tfz1P4n5qBo2/TVxXh/wD4/S/z1P4l/KvDl/r+l/nqfxPzEDRt+nrivD//AB+l/nqfxKuK8O/8fpf56n8T8vBUfqX5W4d/CGl/nqfxL+VuGr/vDS/z1P4n5YAu36m+LcO/hDS/z9P4l/K/Dl/3hpP56n8T8rANv1VcX4bGeIaT+ep/Eq4xw3+ENJ/PU/iflIBt+rrjHDZ/0jpP56n8R+WOG/whpP5+n8T8oAR+sLjHDP4Q0n89T+I/K/DZ/wBI6Nf+vT+J+TgD9YXF+GP/ALy0n8/T+Jfyvwz+EdH/AD9P4n5MCaH60uMcM/hLR/z1P4l/LHC1n8o6P+fp/E/JAND9bXGOF7/lHSfz9P4h8Y4bhflLRx1/d6fxPyQDS7frq4zwtv8A0jo/5+n8Q+NcM2/KWj/nqfxPyIDRt+urjPDIc8S0f8/T+I/LHC4/0lo/5+n8T8iA0bfr35Y4WtuJaP8An6fxH5Y4X/CWj/n6fxPyEDSP2BcZ4X14no/5+j8R+WuF/wAJ6P8An6fxPx8DS7fsH5a4Wv8AvPR/z9P4mlxnhWf+s9H/AEij8T8dA0bfsa4zwmf9KaL+fp/E0uM8J/hPRfz9H4n40Bo2/Zfy1wmf9KaL+kUfiaXGeE7flTQ/0ij8T8YA6m37T+XOEfwpov6RR+Jfy3wjrxXRf0ij8T8VA6m37WuO8ITxxTRf0ij8TX5d4PGOKaGf/MUfifiQHU2/bvy7wjpxXQ/0ij8TS47wf+FtD/SKPxPw8E6m37nTx7g/Xi2g/pNH4mvzg4O1ni2h/pNH4n4UB1Xs/dV7QcHn/S2h/pNH4lftBwbpxbQf0ij8T8JA6nZ+7fl7gz34voP6TR+Jqn2h4Mt+L8Pf/uaPxPwcDqdn7z+cfBm8cW0Ef+Zo/E1+cPBv4X4f/SaPxPwQDqm372/aHg0P/rjh7/8Ac0fiYftFwZpJ8X0LX/maPxPwcDqbfuVftHwhvHE9D/SKfxOKr2g4VU/9KaJefpFH4n4kB1Xs/a/y7wlT/wBa6Kf/ADFH4j8v8KTn8qaJ/wDuKfxPxQE6HZ+2fl/hL/700U/+Yo/E5LfH+EbflXQr11FC/afh4HQ7P3de0PBsf9baGP8AzNH4nKvaHgn8MaD+k0fifgYL1Oz9/XtDwOP9McP/AKVR+Jfzg4L/AAzw7+lUfifz+B1Oz99fH+CN/wCmOH/0mj8Srj/A/wCGOH/0qj8T8BA6nZ++vj/BP4Z4f/SqPxI/aHgsY4xw/wDpNH4n4GB1Oz97/ODgv8McPX/uaPxKvaHgs/6Y4fH/AJmj8T8DA6nZ+/8A5xcF/hjh/wDSaPxH5w8D/hjh89/pVH4n4AB1Oz+gF7RcEX/fPD/6VR+Jr84+B9eMcPf/ALqj8T+fQXqm39CfnHwJqPyzw5f+6o/EfnHwL+GeHf0qj8T+ewNG39C/nHwNL/TXDv6VR+JH7ScDX/fPD2//ADVH4n89gaNv6EXtHwPf8s8On/zVH4j84+BpR+WuHP8A91R+J/PYGjb+hl7R8Cj/AE1w7+lUfiX84+BT/pvhv9Ko/E/ngDRt/RH5ycClL8t8O/pVH4mvzk4H/DfDf6Xb/E/nUDRt/RX5ycCn/TfDv6Vb/Eq9pOAt/wCm+Gpf+boz9p/OgGjb+jl7S8A/hvhkf+at/iH7S8AThcb4bnr9Kt/ifziBo2/o/wDOXgG35b4ZH/m7f4ml7TcAT/07wz+l0fifzcBo2/pOn2n4BH+nOGf0u3+Jr85/Z+P9OcM/pdv8T+agNG39KfnRwB/9+cMS/wDN2/xL+dHs/wDw7wz+l2/xP5qA0bf0vT7UezymeO8M/pdv8Sr2o9nv4d4Z/S7f4n8zgpt/TX50+zyf+neFtf8AnLf4ml7U+zv8PcL/AKZb/E/mMA2/p386fZ2P9PcM/plv8Qvaj2dn/T/C/wCmW/xP5iAR/T69qvZyYXHuF/0y3+Jv86vZ1L/T/Cv6Zb/E/l0Af1F+dfs5/D/C/wCmW/xNfnZ7Ofw/wr+mW/xP5bAH9Sr2s9nP/uDhf9Mt/iPzr9nJ/wDqDhX9Mt/ify0AP6m/Ov2bz/8A6DhX9Nt/1h+dfs5j/wD0HCo/87b/AKx/LIA/qZe1fs3P/wBQcK/ptv8ArG17V+znX2h4S/8A3tv+sfysAP6q/Ov2b/8AuDhP9Ntf1ifnT7Of/cXCV/761/WP5WAH9VfnR7N9PaPhH9Ot/wBYn50+zn/3Hwj+m2/xP5WAH9Vr2o9mZl+0fCf6bb/En51ezSf/ANRcI/ptv+sfyqAP6rXtV7M//cXCf6Zb/rD87PZqf/qLhX9Mt/1j+VAB/VT9rfZr/wC4OFf0y3+Jj87fZr+H+F/0y3+J/LAA/qR+1vs3P+nuF/0y3+JH7W+zaWOPcL/plv8AE/lwAf09V7Xezuf+vOGf0y3+J17ntdwDMca4a/TV0fifzSAP6Ku+1vBIfLxfh/8ASqPxPL1HtXwvPLxTQv0v0P8AafhIJYu365qvaXR3G0uI6X4XafxPPr4xoa3L1+m/nafxPzMEuO17P0j8qaH/AMdpv52n8TL4nof/AB2n/nafxPzkE6Re79EfE9D/AON08/8A7afxOvd4no+mrsfziPgwOkO77ezqtHcuLn1mnpXm6vxB8QC9U7AANM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7695594" cy="769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9348" y="1056455"/>
            <a:ext cx="5865848" cy="42550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78876" y="2783091"/>
            <a:ext cx="4030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Risky Behaviours</a:t>
            </a:r>
            <a:endParaRPr lang="en-GB" sz="320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6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90C7E-944B-3D4A-B32C-1C7F1674B9E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14905BD-8113-7646-9A14-7FE49BE1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5600" y="0"/>
              <a:ext cx="2696400" cy="13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0E9F9-E0A1-E942-947E-E9FC33C63C5C}"/>
                </a:ext>
              </a:extLst>
            </p:cNvPr>
            <p:cNvSpPr/>
            <p:nvPr/>
          </p:nvSpPr>
          <p:spPr>
            <a:xfrm>
              <a:off x="0" y="6128951"/>
              <a:ext cx="12192000" cy="729049"/>
            </a:xfrm>
            <a:prstGeom prst="rect">
              <a:avLst/>
            </a:prstGeom>
            <a:solidFill>
              <a:srgbClr val="59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47D55-8A08-A249-BCAF-DFC371137BC3}"/>
                </a:ext>
              </a:extLst>
            </p:cNvPr>
            <p:cNvSpPr txBox="1"/>
            <p:nvPr/>
          </p:nvSpPr>
          <p:spPr>
            <a:xfrm>
              <a:off x="10194324" y="6329829"/>
              <a:ext cx="163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includem.org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Pro" panose="020B0604020101020102" pitchFamily="34" charset="77"/>
                <a:ea typeface="+mn-ea"/>
                <a:cs typeface="Circular Pro" panose="020B0604020101020102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4A216-9FC9-C948-912C-51050AF3D090}"/>
                </a:ext>
              </a:extLst>
            </p:cNvPr>
            <p:cNvSpPr txBox="1"/>
            <p:nvPr/>
          </p:nvSpPr>
          <p:spPr>
            <a:xfrm>
              <a:off x="361562" y="6329829"/>
              <a:ext cx="637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Follow us on twitter: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 Book" panose="020B0604020101020102" pitchFamily="34" charset="77"/>
                  <a:ea typeface="+mn-ea"/>
                  <a:cs typeface="Circular Pro Book" panose="020B0604020101020102" pitchFamily="34" charset="77"/>
                </a:rPr>
                <a:t>@includem2000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195701"/>
            <a:ext cx="916732" cy="14801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2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741967"/>
            <a:ext cx="949640" cy="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909" y="390266"/>
            <a:ext cx="4195436" cy="55939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65105" y="2746286"/>
            <a:ext cx="4030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Emotions</a:t>
            </a:r>
            <a:endParaRPr lang="en-GB" sz="320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436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F890C7E-944B-3D4A-B32C-1C7F1674B9E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4068"/>
            <a:ext cx="12192000" cy="6858000"/>
            <a:chOff x="0" y="0"/>
            <a:chExt cx="12192000" cy="6858000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14905BD-8113-7646-9A14-7FE49BE16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95600" y="0"/>
              <a:ext cx="2696400" cy="1348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0E9F9-E0A1-E942-947E-E9FC33C63C5C}"/>
                </a:ext>
              </a:extLst>
            </p:cNvPr>
            <p:cNvSpPr/>
            <p:nvPr/>
          </p:nvSpPr>
          <p:spPr>
            <a:xfrm>
              <a:off x="0" y="6128951"/>
              <a:ext cx="12192000" cy="729049"/>
            </a:xfrm>
            <a:prstGeom prst="rect">
              <a:avLst/>
            </a:prstGeom>
            <a:solidFill>
              <a:srgbClr val="598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8347D55-8A08-A249-BCAF-DFC371137BC3}"/>
                </a:ext>
              </a:extLst>
            </p:cNvPr>
            <p:cNvSpPr txBox="1"/>
            <p:nvPr/>
          </p:nvSpPr>
          <p:spPr>
            <a:xfrm>
              <a:off x="10194324" y="6329829"/>
              <a:ext cx="16361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includem.org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rcular Pro" panose="020B0604020101020102" pitchFamily="34" charset="77"/>
                <a:ea typeface="+mn-ea"/>
                <a:cs typeface="Circular Pro" panose="020B0604020101020102" pitchFamily="34" charset="77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D4A216-9FC9-C948-912C-51050AF3D090}"/>
                </a:ext>
              </a:extLst>
            </p:cNvPr>
            <p:cNvSpPr txBox="1"/>
            <p:nvPr/>
          </p:nvSpPr>
          <p:spPr>
            <a:xfrm>
              <a:off x="361562" y="6329829"/>
              <a:ext cx="6370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" panose="020B0604020101020102" pitchFamily="34" charset="77"/>
                  <a:ea typeface="+mn-ea"/>
                  <a:cs typeface="Circular Pro" panose="020B0604020101020102" pitchFamily="34" charset="77"/>
                </a:rPr>
                <a:t>Follow us on twitter: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ircular Pro Book" panose="020B0604020101020102" pitchFamily="34" charset="77"/>
                  <a:ea typeface="+mn-ea"/>
                  <a:cs typeface="Circular Pro Book" panose="020B0604020101020102" pitchFamily="34" charset="77"/>
                </a:rPr>
                <a:t>@includem2000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41555" y="-2627922"/>
            <a:ext cx="5049589" cy="112537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292600" y="474133"/>
            <a:ext cx="4800600" cy="5147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-2482591" y="425061"/>
            <a:ext cx="4800600" cy="51477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63" y="195701"/>
            <a:ext cx="916732" cy="14801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2" name="Picture 2" descr="See the source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" y="1741967"/>
            <a:ext cx="949640" cy="59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82750" y="1874584"/>
            <a:ext cx="2304719" cy="499355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70376" y="3144416"/>
            <a:ext cx="774440" cy="2580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0135326" y="3144416"/>
            <a:ext cx="774440" cy="2580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027576" y="1362269"/>
            <a:ext cx="470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ircular Pro Bold" panose="020B0804020101010102" pitchFamily="34" charset="0"/>
                <a:cs typeface="Circular Pro Bold" panose="020B0804020101010102" pitchFamily="34" charset="0"/>
              </a:rPr>
              <a:t>Emotions …</a:t>
            </a:r>
            <a:endParaRPr lang="en-GB" sz="3200" dirty="0">
              <a:latin typeface="Circular Pro Bold" panose="020B0804020101010102" pitchFamily="34" charset="0"/>
              <a:cs typeface="Circular Pro Bold" panose="020B08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616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444</Words>
  <Application>Microsoft Office PowerPoint</Application>
  <PresentationFormat>Widescreen</PresentationFormat>
  <Paragraphs>212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Circular Pro</vt:lpstr>
      <vt:lpstr>Circular Pro Bold</vt:lpstr>
      <vt:lpstr>Circular Pro Book</vt:lpstr>
      <vt:lpstr>Source Serif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Ferrier</dc:creator>
  <cp:lastModifiedBy>Nicola Galloway</cp:lastModifiedBy>
  <cp:revision>37</cp:revision>
  <dcterms:created xsi:type="dcterms:W3CDTF">2022-09-19T08:38:07Z</dcterms:created>
  <dcterms:modified xsi:type="dcterms:W3CDTF">2022-10-02T19:23:32Z</dcterms:modified>
</cp:coreProperties>
</file>